
<file path=[Content_Types].xml><?xml version="1.0" encoding="utf-8"?>
<Types xmlns="http://schemas.openxmlformats.org/package/2006/content-types">
  <Default Extension="jpg" ContentType="image/jp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AFFAF-16E9-40FF-8387-09F8E9955386}" v="45" dt="2023-11-21T13:33:03.14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>
      <p:cViewPr varScale="1">
        <p:scale>
          <a:sx n="74" d="100"/>
          <a:sy n="74" d="100"/>
        </p:scale>
        <p:origin x="18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mukha Sudha Kiran Thotakura" userId="191443837b1ab0db" providerId="LiveId" clId="{B3FAFFAF-16E9-40FF-8387-09F8E9955386}"/>
    <pc:docChg chg="undo custSel modSld">
      <pc:chgData name="Shanmukha Sudha Kiran Thotakura" userId="191443837b1ab0db" providerId="LiveId" clId="{B3FAFFAF-16E9-40FF-8387-09F8E9955386}" dt="2023-11-21T13:33:03.146" v="86"/>
      <pc:docMkLst>
        <pc:docMk/>
      </pc:docMkLst>
      <pc:sldChg chg="addSp modSp modAnim">
        <pc:chgData name="Shanmukha Sudha Kiran Thotakura" userId="191443837b1ab0db" providerId="LiveId" clId="{B3FAFFAF-16E9-40FF-8387-09F8E9955386}" dt="2023-11-20T16:50:59.085" v="71"/>
        <pc:sldMkLst>
          <pc:docMk/>
          <pc:sldMk cId="0" sldId="256"/>
        </pc:sldMkLst>
        <pc:picChg chg="add mod">
          <ac:chgData name="Shanmukha Sudha Kiran Thotakura" userId="191443837b1ab0db" providerId="LiveId" clId="{B3FAFFAF-16E9-40FF-8387-09F8E9955386}" dt="2023-11-20T16:50:55.364" v="70"/>
          <ac:picMkLst>
            <pc:docMk/>
            <pc:sldMk cId="0" sldId="256"/>
            <ac:picMk id="8" creationId="{CCB614FD-09C4-F1D3-9032-FDC2ACA54CFB}"/>
          </ac:picMkLst>
        </pc:picChg>
      </pc:sldChg>
      <pc:sldChg chg="addSp modSp mod modAnim">
        <pc:chgData name="Shanmukha Sudha Kiran Thotakura" userId="191443837b1ab0db" providerId="LiveId" clId="{B3FAFFAF-16E9-40FF-8387-09F8E9955386}" dt="2023-11-21T13:31:41.348" v="78" actId="20577"/>
        <pc:sldMkLst>
          <pc:docMk/>
          <pc:sldMk cId="0" sldId="257"/>
        </pc:sldMkLst>
        <pc:spChg chg="mod">
          <ac:chgData name="Shanmukha Sudha Kiran Thotakura" userId="191443837b1ab0db" providerId="LiveId" clId="{B3FAFFAF-16E9-40FF-8387-09F8E9955386}" dt="2023-11-21T13:31:41.348" v="78" actId="20577"/>
          <ac:spMkLst>
            <pc:docMk/>
            <pc:sldMk cId="0" sldId="257"/>
            <ac:spMk id="20" creationId="{00000000-0000-0000-0000-000000000000}"/>
          </ac:spMkLst>
        </pc:spChg>
        <pc:picChg chg="add mod">
          <ac:chgData name="Shanmukha Sudha Kiran Thotakura" userId="191443837b1ab0db" providerId="LiveId" clId="{B3FAFFAF-16E9-40FF-8387-09F8E9955386}" dt="2023-11-20T16:38:53.259" v="52"/>
          <ac:picMkLst>
            <pc:docMk/>
            <pc:sldMk cId="0" sldId="257"/>
            <ac:picMk id="21" creationId="{62CA625D-581A-4A29-3362-073341CD1CB5}"/>
          </ac:picMkLst>
        </pc:picChg>
      </pc:sldChg>
      <pc:sldChg chg="addSp modSp modAnim">
        <pc:chgData name="Shanmukha Sudha Kiran Thotakura" userId="191443837b1ab0db" providerId="LiveId" clId="{B3FAFFAF-16E9-40FF-8387-09F8E9955386}" dt="2023-11-20T16:44:35.312" v="57"/>
        <pc:sldMkLst>
          <pc:docMk/>
          <pc:sldMk cId="0" sldId="258"/>
        </pc:sldMkLst>
        <pc:picChg chg="add mod">
          <ac:chgData name="Shanmukha Sudha Kiran Thotakura" userId="191443837b1ab0db" providerId="LiveId" clId="{B3FAFFAF-16E9-40FF-8387-09F8E9955386}" dt="2023-11-20T16:44:30.564" v="56"/>
          <ac:picMkLst>
            <pc:docMk/>
            <pc:sldMk cId="0" sldId="258"/>
            <ac:picMk id="71" creationId="{9B1ED941-EF88-2522-6B48-382FA793109C}"/>
          </ac:picMkLst>
        </pc:picChg>
      </pc:sldChg>
      <pc:sldChg chg="addSp modSp modAnim">
        <pc:chgData name="Shanmukha Sudha Kiran Thotakura" userId="191443837b1ab0db" providerId="LiveId" clId="{B3FAFFAF-16E9-40FF-8387-09F8E9955386}" dt="2023-11-20T16:45:54.677" v="59"/>
        <pc:sldMkLst>
          <pc:docMk/>
          <pc:sldMk cId="0" sldId="259"/>
        </pc:sldMkLst>
        <pc:picChg chg="add mod">
          <ac:chgData name="Shanmukha Sudha Kiran Thotakura" userId="191443837b1ab0db" providerId="LiveId" clId="{B3FAFFAF-16E9-40FF-8387-09F8E9955386}" dt="2023-11-20T16:45:51.169" v="58"/>
          <ac:picMkLst>
            <pc:docMk/>
            <pc:sldMk cId="0" sldId="259"/>
            <ac:picMk id="14" creationId="{313ED5DE-F673-89F0-ED83-E564A62C66F6}"/>
          </ac:picMkLst>
        </pc:picChg>
      </pc:sldChg>
      <pc:sldChg chg="addSp modSp modAnim">
        <pc:chgData name="Shanmukha Sudha Kiran Thotakura" userId="191443837b1ab0db" providerId="LiveId" clId="{B3FAFFAF-16E9-40FF-8387-09F8E9955386}" dt="2023-11-21T13:32:11.270" v="80"/>
        <pc:sldMkLst>
          <pc:docMk/>
          <pc:sldMk cId="0" sldId="260"/>
        </pc:sldMkLst>
        <pc:picChg chg="add mod">
          <ac:chgData name="Shanmukha Sudha Kiran Thotakura" userId="191443837b1ab0db" providerId="LiveId" clId="{B3FAFFAF-16E9-40FF-8387-09F8E9955386}" dt="2023-11-21T13:32:07.133" v="79"/>
          <ac:picMkLst>
            <pc:docMk/>
            <pc:sldMk cId="0" sldId="260"/>
            <ac:picMk id="34" creationId="{CE8FA012-4058-E33D-3A59-308231F192F5}"/>
          </ac:picMkLst>
        </pc:picChg>
      </pc:sldChg>
      <pc:sldChg chg="addSp modSp modAnim">
        <pc:chgData name="Shanmukha Sudha Kiran Thotakura" userId="191443837b1ab0db" providerId="LiveId" clId="{B3FAFFAF-16E9-40FF-8387-09F8E9955386}" dt="2023-11-21T13:32:30.554" v="82"/>
        <pc:sldMkLst>
          <pc:docMk/>
          <pc:sldMk cId="0" sldId="261"/>
        </pc:sldMkLst>
        <pc:picChg chg="add mod">
          <ac:chgData name="Shanmukha Sudha Kiran Thotakura" userId="191443837b1ab0db" providerId="LiveId" clId="{B3FAFFAF-16E9-40FF-8387-09F8E9955386}" dt="2023-11-21T13:32:26.381" v="81"/>
          <ac:picMkLst>
            <pc:docMk/>
            <pc:sldMk cId="0" sldId="261"/>
            <ac:picMk id="9" creationId="{F55211CD-353E-3C66-07CD-9985255C2C76}"/>
          </ac:picMkLst>
        </pc:picChg>
      </pc:sldChg>
      <pc:sldChg chg="addSp modSp modAnim">
        <pc:chgData name="Shanmukha Sudha Kiran Thotakura" userId="191443837b1ab0db" providerId="LiveId" clId="{B3FAFFAF-16E9-40FF-8387-09F8E9955386}" dt="2023-11-21T13:32:47.352" v="84"/>
        <pc:sldMkLst>
          <pc:docMk/>
          <pc:sldMk cId="0" sldId="262"/>
        </pc:sldMkLst>
        <pc:picChg chg="add mod">
          <ac:chgData name="Shanmukha Sudha Kiran Thotakura" userId="191443837b1ab0db" providerId="LiveId" clId="{B3FAFFAF-16E9-40FF-8387-09F8E9955386}" dt="2023-11-21T13:32:43.805" v="83"/>
          <ac:picMkLst>
            <pc:docMk/>
            <pc:sldMk cId="0" sldId="262"/>
            <ac:picMk id="13" creationId="{1F32BC80-6849-BB67-BF11-F3815513AE60}"/>
          </ac:picMkLst>
        </pc:picChg>
      </pc:sldChg>
      <pc:sldChg chg="addSp modSp modAnim">
        <pc:chgData name="Shanmukha Sudha Kiran Thotakura" userId="191443837b1ab0db" providerId="LiveId" clId="{B3FAFFAF-16E9-40FF-8387-09F8E9955386}" dt="2023-11-21T13:33:03.146" v="86"/>
        <pc:sldMkLst>
          <pc:docMk/>
          <pc:sldMk cId="0" sldId="263"/>
        </pc:sldMkLst>
        <pc:picChg chg="add mod">
          <ac:chgData name="Shanmukha Sudha Kiran Thotakura" userId="191443837b1ab0db" providerId="LiveId" clId="{B3FAFFAF-16E9-40FF-8387-09F8E9955386}" dt="2023-11-21T13:32:59.444" v="85"/>
          <ac:picMkLst>
            <pc:docMk/>
            <pc:sldMk cId="0" sldId="263"/>
            <ac:picMk id="7" creationId="{4C145AB3-11A2-147E-3E01-A03976B6B095}"/>
          </ac:picMkLst>
        </pc:picChg>
      </pc:sldChg>
      <pc:sldChg chg="addSp modSp modAnim">
        <pc:chgData name="Shanmukha Sudha Kiran Thotakura" userId="191443837b1ab0db" providerId="LiveId" clId="{B3FAFFAF-16E9-40FF-8387-09F8E9955386}" dt="2023-11-21T03:33:57.228" v="72"/>
        <pc:sldMkLst>
          <pc:docMk/>
          <pc:sldMk cId="0" sldId="264"/>
        </pc:sldMkLst>
        <pc:picChg chg="add mod">
          <ac:chgData name="Shanmukha Sudha Kiran Thotakura" userId="191443837b1ab0db" providerId="LiveId" clId="{B3FAFFAF-16E9-40FF-8387-09F8E9955386}" dt="2023-11-21T03:33:57.228" v="72"/>
          <ac:picMkLst>
            <pc:docMk/>
            <pc:sldMk cId="0" sldId="264"/>
            <ac:picMk id="8" creationId="{6A06E0BF-1AA7-439E-9323-46EEE064FCC0}"/>
          </ac:picMkLst>
        </pc:picChg>
      </pc:sldChg>
      <pc:sldChg chg="addSp modSp modAnim">
        <pc:chgData name="Shanmukha Sudha Kiran Thotakura" userId="191443837b1ab0db" providerId="LiveId" clId="{B3FAFFAF-16E9-40FF-8387-09F8E9955386}" dt="2023-11-21T03:34:58.021" v="74"/>
        <pc:sldMkLst>
          <pc:docMk/>
          <pc:sldMk cId="0" sldId="265"/>
        </pc:sldMkLst>
        <pc:picChg chg="add mod">
          <ac:chgData name="Shanmukha Sudha Kiran Thotakura" userId="191443837b1ab0db" providerId="LiveId" clId="{B3FAFFAF-16E9-40FF-8387-09F8E9955386}" dt="2023-11-21T03:34:58.021" v="74"/>
          <ac:picMkLst>
            <pc:docMk/>
            <pc:sldMk cId="0" sldId="265"/>
            <ac:picMk id="8" creationId="{D3DFD604-62E3-29F0-E9B9-FFBBF29435F6}"/>
          </ac:picMkLst>
        </pc:picChg>
      </pc:sldChg>
      <pc:sldChg chg="addSp modSp modAnim">
        <pc:chgData name="Shanmukha Sudha Kiran Thotakura" userId="191443837b1ab0db" providerId="LiveId" clId="{B3FAFFAF-16E9-40FF-8387-09F8E9955386}" dt="2023-11-21T03:34:35.516" v="73"/>
        <pc:sldMkLst>
          <pc:docMk/>
          <pc:sldMk cId="0" sldId="266"/>
        </pc:sldMkLst>
        <pc:picChg chg="add mod">
          <ac:chgData name="Shanmukha Sudha Kiran Thotakura" userId="191443837b1ab0db" providerId="LiveId" clId="{B3FAFFAF-16E9-40FF-8387-09F8E9955386}" dt="2023-11-21T03:34:35.516" v="73"/>
          <ac:picMkLst>
            <pc:docMk/>
            <pc:sldMk cId="0" sldId="266"/>
            <ac:picMk id="8" creationId="{A1DA26AF-3396-51BA-A777-DCC2159F0993}"/>
          </ac:picMkLst>
        </pc:picChg>
      </pc:sldChg>
      <pc:sldChg chg="addSp modSp modAnim">
        <pc:chgData name="Shanmukha Sudha Kiran Thotakura" userId="191443837b1ab0db" providerId="LiveId" clId="{B3FAFFAF-16E9-40FF-8387-09F8E9955386}" dt="2023-11-20T16:12:38.010" v="45"/>
        <pc:sldMkLst>
          <pc:docMk/>
          <pc:sldMk cId="0" sldId="267"/>
        </pc:sldMkLst>
        <pc:picChg chg="add mod">
          <ac:chgData name="Shanmukha Sudha Kiran Thotakura" userId="191443837b1ab0db" providerId="LiveId" clId="{B3FAFFAF-16E9-40FF-8387-09F8E9955386}" dt="2023-11-20T16:12:32.998" v="44"/>
          <ac:picMkLst>
            <pc:docMk/>
            <pc:sldMk cId="0" sldId="267"/>
            <ac:picMk id="8" creationId="{A7CBA85E-5BAB-4E13-11A1-0174BFEC1C39}"/>
          </ac:picMkLst>
        </pc:picChg>
      </pc:sldChg>
      <pc:sldChg chg="addSp modSp mod modAnim">
        <pc:chgData name="Shanmukha Sudha Kiran Thotakura" userId="191443837b1ab0db" providerId="LiveId" clId="{B3FAFFAF-16E9-40FF-8387-09F8E9955386}" dt="2023-11-20T16:48:02.403" v="63"/>
        <pc:sldMkLst>
          <pc:docMk/>
          <pc:sldMk cId="0" sldId="268"/>
        </pc:sldMkLst>
        <pc:spChg chg="mod">
          <ac:chgData name="Shanmukha Sudha Kiran Thotakura" userId="191443837b1ab0db" providerId="LiveId" clId="{B3FAFFAF-16E9-40FF-8387-09F8E9955386}" dt="2023-11-20T15:48:27.490" v="43" actId="5793"/>
          <ac:spMkLst>
            <pc:docMk/>
            <pc:sldMk cId="0" sldId="268"/>
            <ac:spMk id="22" creationId="{00000000-0000-0000-0000-000000000000}"/>
          </ac:spMkLst>
        </pc:spChg>
        <pc:picChg chg="add mod">
          <ac:chgData name="Shanmukha Sudha Kiran Thotakura" userId="191443837b1ab0db" providerId="LiveId" clId="{B3FAFFAF-16E9-40FF-8387-09F8E9955386}" dt="2023-11-20T16:47:58.712" v="62"/>
          <ac:picMkLst>
            <pc:docMk/>
            <pc:sldMk cId="0" sldId="268"/>
            <ac:picMk id="23" creationId="{4F70DDB4-2E11-654C-FD66-2AB9EA6AFDCF}"/>
          </ac:picMkLst>
        </pc:picChg>
      </pc:sldChg>
      <pc:sldChg chg="addSp modSp modAnim">
        <pc:chgData name="Shanmukha Sudha Kiran Thotakura" userId="191443837b1ab0db" providerId="LiveId" clId="{B3FAFFAF-16E9-40FF-8387-09F8E9955386}" dt="2023-11-20T16:47:15.251" v="61"/>
        <pc:sldMkLst>
          <pc:docMk/>
          <pc:sldMk cId="0" sldId="269"/>
        </pc:sldMkLst>
        <pc:picChg chg="add mod">
          <ac:chgData name="Shanmukha Sudha Kiran Thotakura" userId="191443837b1ab0db" providerId="LiveId" clId="{B3FAFFAF-16E9-40FF-8387-09F8E9955386}" dt="2023-11-20T16:47:08.763" v="60"/>
          <ac:picMkLst>
            <pc:docMk/>
            <pc:sldMk cId="0" sldId="269"/>
            <ac:picMk id="10" creationId="{5E7E9350-3271-F7CB-4BBC-FB14AB254999}"/>
          </ac:picMkLst>
        </pc:picChg>
      </pc:sldChg>
      <pc:sldChg chg="addSp modSp mod modAnim">
        <pc:chgData name="Shanmukha Sudha Kiran Thotakura" userId="191443837b1ab0db" providerId="LiveId" clId="{B3FAFFAF-16E9-40FF-8387-09F8E9955386}" dt="2023-11-20T16:48:25.807" v="65"/>
        <pc:sldMkLst>
          <pc:docMk/>
          <pc:sldMk cId="0" sldId="270"/>
        </pc:sldMkLst>
        <pc:spChg chg="mod">
          <ac:chgData name="Shanmukha Sudha Kiran Thotakura" userId="191443837b1ab0db" providerId="LiveId" clId="{B3FAFFAF-16E9-40FF-8387-09F8E9955386}" dt="2023-11-19T15:59:55.072" v="40" actId="20577"/>
          <ac:spMkLst>
            <pc:docMk/>
            <pc:sldMk cId="0" sldId="270"/>
            <ac:spMk id="9" creationId="{00000000-0000-0000-0000-000000000000}"/>
          </ac:spMkLst>
        </pc:spChg>
        <pc:picChg chg="add mod">
          <ac:chgData name="Shanmukha Sudha Kiran Thotakura" userId="191443837b1ab0db" providerId="LiveId" clId="{B3FAFFAF-16E9-40FF-8387-09F8E9955386}" dt="2023-11-20T16:48:22.316" v="64"/>
          <ac:picMkLst>
            <pc:docMk/>
            <pc:sldMk cId="0" sldId="270"/>
            <ac:picMk id="13" creationId="{03412E5E-FC45-0A9B-429F-0081E6667F38}"/>
          </ac:picMkLst>
        </pc:picChg>
      </pc:sldChg>
      <pc:sldChg chg="addSp modSp modAnim">
        <pc:chgData name="Shanmukha Sudha Kiran Thotakura" userId="191443837b1ab0db" providerId="LiveId" clId="{B3FAFFAF-16E9-40FF-8387-09F8E9955386}" dt="2023-11-20T16:48:45.360" v="67"/>
        <pc:sldMkLst>
          <pc:docMk/>
          <pc:sldMk cId="0" sldId="271"/>
        </pc:sldMkLst>
        <pc:picChg chg="add mod">
          <ac:chgData name="Shanmukha Sudha Kiran Thotakura" userId="191443837b1ab0db" providerId="LiveId" clId="{B3FAFFAF-16E9-40FF-8387-09F8E9955386}" dt="2023-11-20T16:48:41.388" v="66"/>
          <ac:picMkLst>
            <pc:docMk/>
            <pc:sldMk cId="0" sldId="271"/>
            <ac:picMk id="6" creationId="{44923BC9-11FB-FF5D-F24D-DFA222475750}"/>
          </ac:picMkLst>
        </pc:picChg>
      </pc:sldChg>
      <pc:sldChg chg="addSp delSp modSp mod modAnim">
        <pc:chgData name="Shanmukha Sudha Kiran Thotakura" userId="191443837b1ab0db" providerId="LiveId" clId="{B3FAFFAF-16E9-40FF-8387-09F8E9955386}" dt="2023-11-20T16:50:04.040" v="69"/>
        <pc:sldMkLst>
          <pc:docMk/>
          <pc:sldMk cId="0" sldId="272"/>
        </pc:sldMkLst>
        <pc:graphicFrameChg chg="add del mod">
          <ac:chgData name="Shanmukha Sudha Kiran Thotakura" userId="191443837b1ab0db" providerId="LiveId" clId="{B3FAFFAF-16E9-40FF-8387-09F8E9955386}" dt="2023-11-20T16:37:30.361" v="49" actId="478"/>
          <ac:graphicFrameMkLst>
            <pc:docMk/>
            <pc:sldMk cId="0" sldId="272"/>
            <ac:graphicFrameMk id="8" creationId="{7D66EA8B-1172-8220-C828-E80C2A6CB422}"/>
          </ac:graphicFrameMkLst>
        </pc:graphicFrameChg>
        <pc:graphicFrameChg chg="add del mod">
          <ac:chgData name="Shanmukha Sudha Kiran Thotakura" userId="191443837b1ab0db" providerId="LiveId" clId="{B3FAFFAF-16E9-40FF-8387-09F8E9955386}" dt="2023-11-20T16:37:42.318" v="51" actId="478"/>
          <ac:graphicFrameMkLst>
            <pc:docMk/>
            <pc:sldMk cId="0" sldId="272"/>
            <ac:graphicFrameMk id="9" creationId="{75793CA9-D161-95EE-CA6B-3DA19EE7A5AD}"/>
          </ac:graphicFrameMkLst>
        </pc:graphicFrameChg>
        <pc:graphicFrameChg chg="add del mod">
          <ac:chgData name="Shanmukha Sudha Kiran Thotakura" userId="191443837b1ab0db" providerId="LiveId" clId="{B3FAFFAF-16E9-40FF-8387-09F8E9955386}" dt="2023-11-20T16:39:31.834" v="55" actId="478"/>
          <ac:graphicFrameMkLst>
            <pc:docMk/>
            <pc:sldMk cId="0" sldId="272"/>
            <ac:graphicFrameMk id="10" creationId="{FF0F1672-ED01-5912-9D5B-A124F01A2B2C}"/>
          </ac:graphicFrameMkLst>
        </pc:graphicFrameChg>
        <pc:picChg chg="add mod">
          <ac:chgData name="Shanmukha Sudha Kiran Thotakura" userId="191443837b1ab0db" providerId="LiveId" clId="{B3FAFFAF-16E9-40FF-8387-09F8E9955386}" dt="2023-11-20T16:50:00.076" v="68"/>
          <ac:picMkLst>
            <pc:docMk/>
            <pc:sldMk cId="0" sldId="272"/>
            <ac:picMk id="11" creationId="{B1257A3F-A00B-5875-9C0A-99AAC1557DF2}"/>
          </ac:picMkLst>
        </pc:picChg>
      </pc:sldChg>
      <pc:sldChg chg="addSp modSp modAnim">
        <pc:chgData name="Shanmukha Sudha Kiran Thotakura" userId="191443837b1ab0db" providerId="LiveId" clId="{B3FAFFAF-16E9-40FF-8387-09F8E9955386}" dt="2023-11-20T16:13:44.399" v="47"/>
        <pc:sldMkLst>
          <pc:docMk/>
          <pc:sldMk cId="0" sldId="273"/>
        </pc:sldMkLst>
        <pc:picChg chg="add mod">
          <ac:chgData name="Shanmukha Sudha Kiran Thotakura" userId="191443837b1ab0db" providerId="LiveId" clId="{B3FAFFAF-16E9-40FF-8387-09F8E9955386}" dt="2023-11-20T16:13:15.543" v="46"/>
          <ac:picMkLst>
            <pc:docMk/>
            <pc:sldMk cId="0" sldId="273"/>
            <ac:picMk id="2" creationId="{1690C61C-31FC-51F0-6BE4-F657BF1CECB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6994C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6994C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6994C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31396" y="4624303"/>
            <a:ext cx="7329206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6994C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811" y="2081356"/>
            <a:ext cx="11858376" cy="277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3.png"/><Relationship Id="rId4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7.jp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3.png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hyperlink" Target="mailto:sudhakiran0308@gmail.com" TargetMode="Externa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8.jp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0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7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D24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625" y="12"/>
            <a:ext cx="2162175" cy="3054350"/>
          </a:xfrm>
          <a:custGeom>
            <a:avLst/>
            <a:gdLst/>
            <a:ahLst/>
            <a:cxnLst/>
            <a:rect l="l" t="t" r="r" b="b"/>
            <a:pathLst>
              <a:path w="2162175" h="3054350">
                <a:moveTo>
                  <a:pt x="1629232" y="410819"/>
                </a:moveTo>
                <a:lnTo>
                  <a:pt x="1615719" y="412635"/>
                </a:lnTo>
                <a:lnTo>
                  <a:pt x="1616875" y="386854"/>
                </a:lnTo>
                <a:lnTo>
                  <a:pt x="1609483" y="387845"/>
                </a:lnTo>
                <a:lnTo>
                  <a:pt x="1600504" y="401866"/>
                </a:lnTo>
                <a:lnTo>
                  <a:pt x="1589100" y="416204"/>
                </a:lnTo>
                <a:lnTo>
                  <a:pt x="1579384" y="443141"/>
                </a:lnTo>
                <a:lnTo>
                  <a:pt x="1570939" y="469900"/>
                </a:lnTo>
                <a:lnTo>
                  <a:pt x="1565021" y="496328"/>
                </a:lnTo>
                <a:lnTo>
                  <a:pt x="1550060" y="549592"/>
                </a:lnTo>
                <a:lnTo>
                  <a:pt x="1532775" y="590346"/>
                </a:lnTo>
                <a:lnTo>
                  <a:pt x="1516545" y="643788"/>
                </a:lnTo>
                <a:lnTo>
                  <a:pt x="1499679" y="697306"/>
                </a:lnTo>
                <a:lnTo>
                  <a:pt x="1480515" y="738314"/>
                </a:lnTo>
                <a:lnTo>
                  <a:pt x="1460741" y="779411"/>
                </a:lnTo>
                <a:lnTo>
                  <a:pt x="1442034" y="833183"/>
                </a:lnTo>
                <a:lnTo>
                  <a:pt x="1421041" y="874445"/>
                </a:lnTo>
                <a:lnTo>
                  <a:pt x="1401127" y="928370"/>
                </a:lnTo>
                <a:lnTo>
                  <a:pt x="1378940" y="969797"/>
                </a:lnTo>
                <a:lnTo>
                  <a:pt x="1356156" y="1011288"/>
                </a:lnTo>
                <a:lnTo>
                  <a:pt x="1334490" y="1065453"/>
                </a:lnTo>
                <a:lnTo>
                  <a:pt x="1310538" y="1107109"/>
                </a:lnTo>
                <a:lnTo>
                  <a:pt x="1286027" y="1148842"/>
                </a:lnTo>
                <a:lnTo>
                  <a:pt x="1260944" y="1190650"/>
                </a:lnTo>
                <a:lnTo>
                  <a:pt x="1235290" y="1232535"/>
                </a:lnTo>
                <a:lnTo>
                  <a:pt x="1210767" y="1287081"/>
                </a:lnTo>
                <a:lnTo>
                  <a:pt x="1184008" y="1329118"/>
                </a:lnTo>
                <a:lnTo>
                  <a:pt x="1156703" y="1371231"/>
                </a:lnTo>
                <a:lnTo>
                  <a:pt x="1128852" y="1413408"/>
                </a:lnTo>
                <a:lnTo>
                  <a:pt x="1100467" y="1455661"/>
                </a:lnTo>
                <a:lnTo>
                  <a:pt x="1071549" y="1497977"/>
                </a:lnTo>
                <a:lnTo>
                  <a:pt x="1042111" y="1540383"/>
                </a:lnTo>
                <a:lnTo>
                  <a:pt x="1010450" y="1570253"/>
                </a:lnTo>
                <a:lnTo>
                  <a:pt x="979970" y="1612785"/>
                </a:lnTo>
                <a:lnTo>
                  <a:pt x="948969" y="1655394"/>
                </a:lnTo>
                <a:lnTo>
                  <a:pt x="917473" y="1698066"/>
                </a:lnTo>
                <a:lnTo>
                  <a:pt x="885469" y="1740801"/>
                </a:lnTo>
                <a:lnTo>
                  <a:pt x="851293" y="1771015"/>
                </a:lnTo>
                <a:lnTo>
                  <a:pt x="818299" y="1813890"/>
                </a:lnTo>
                <a:lnTo>
                  <a:pt x="783145" y="1844230"/>
                </a:lnTo>
                <a:lnTo>
                  <a:pt x="749185" y="1887232"/>
                </a:lnTo>
                <a:lnTo>
                  <a:pt x="713079" y="1917712"/>
                </a:lnTo>
                <a:lnTo>
                  <a:pt x="678180" y="1960829"/>
                </a:lnTo>
                <a:lnTo>
                  <a:pt x="641134" y="1991436"/>
                </a:lnTo>
                <a:lnTo>
                  <a:pt x="605320" y="2034679"/>
                </a:lnTo>
                <a:lnTo>
                  <a:pt x="583666" y="2050402"/>
                </a:lnTo>
                <a:lnTo>
                  <a:pt x="539102" y="2082012"/>
                </a:lnTo>
                <a:lnTo>
                  <a:pt x="519150" y="2110321"/>
                </a:lnTo>
                <a:lnTo>
                  <a:pt x="476478" y="2141677"/>
                </a:lnTo>
                <a:lnTo>
                  <a:pt x="454355" y="2157463"/>
                </a:lnTo>
                <a:lnTo>
                  <a:pt x="432968" y="2185962"/>
                </a:lnTo>
                <a:lnTo>
                  <a:pt x="297218" y="2281059"/>
                </a:lnTo>
                <a:lnTo>
                  <a:pt x="250494" y="2312962"/>
                </a:lnTo>
                <a:lnTo>
                  <a:pt x="126707" y="2406459"/>
                </a:lnTo>
                <a:lnTo>
                  <a:pt x="84582" y="2437752"/>
                </a:lnTo>
                <a:lnTo>
                  <a:pt x="40373" y="2456497"/>
                </a:lnTo>
                <a:lnTo>
                  <a:pt x="1333" y="2487371"/>
                </a:lnTo>
                <a:lnTo>
                  <a:pt x="241" y="2654096"/>
                </a:lnTo>
                <a:lnTo>
                  <a:pt x="32524" y="2636939"/>
                </a:lnTo>
                <a:lnTo>
                  <a:pt x="78803" y="2617914"/>
                </a:lnTo>
                <a:lnTo>
                  <a:pt x="209232" y="2523528"/>
                </a:lnTo>
                <a:lnTo>
                  <a:pt x="253288" y="2504795"/>
                </a:lnTo>
                <a:lnTo>
                  <a:pt x="336359" y="2442387"/>
                </a:lnTo>
                <a:lnTo>
                  <a:pt x="417220" y="2380284"/>
                </a:lnTo>
                <a:lnTo>
                  <a:pt x="495846" y="2318474"/>
                </a:lnTo>
                <a:lnTo>
                  <a:pt x="532650" y="2275090"/>
                </a:lnTo>
                <a:lnTo>
                  <a:pt x="570572" y="2244369"/>
                </a:lnTo>
                <a:lnTo>
                  <a:pt x="644779" y="2183155"/>
                </a:lnTo>
                <a:lnTo>
                  <a:pt x="679361" y="2140064"/>
                </a:lnTo>
                <a:lnTo>
                  <a:pt x="750227" y="2079307"/>
                </a:lnTo>
                <a:lnTo>
                  <a:pt x="783145" y="2036445"/>
                </a:lnTo>
                <a:lnTo>
                  <a:pt x="817194" y="2006244"/>
                </a:lnTo>
                <a:lnTo>
                  <a:pt x="848995" y="1963534"/>
                </a:lnTo>
                <a:lnTo>
                  <a:pt x="881938" y="1933486"/>
                </a:lnTo>
                <a:lnTo>
                  <a:pt x="912634" y="1890915"/>
                </a:lnTo>
                <a:lnTo>
                  <a:pt x="942771" y="1848434"/>
                </a:lnTo>
                <a:lnTo>
                  <a:pt x="974051" y="1818601"/>
                </a:lnTo>
                <a:lnTo>
                  <a:pt x="1003084" y="1776260"/>
                </a:lnTo>
                <a:lnTo>
                  <a:pt x="1031570" y="1734007"/>
                </a:lnTo>
                <a:lnTo>
                  <a:pt x="1061173" y="1704403"/>
                </a:lnTo>
                <a:lnTo>
                  <a:pt x="1088555" y="1662277"/>
                </a:lnTo>
                <a:lnTo>
                  <a:pt x="1117346" y="1619973"/>
                </a:lnTo>
                <a:lnTo>
                  <a:pt x="1145527" y="1577746"/>
                </a:lnTo>
                <a:lnTo>
                  <a:pt x="1173086" y="1535607"/>
                </a:lnTo>
                <a:lnTo>
                  <a:pt x="1200035" y="1493545"/>
                </a:lnTo>
                <a:lnTo>
                  <a:pt x="1226375" y="1451571"/>
                </a:lnTo>
                <a:lnTo>
                  <a:pt x="1250403" y="1397088"/>
                </a:lnTo>
                <a:lnTo>
                  <a:pt x="1275499" y="1355280"/>
                </a:lnTo>
                <a:lnTo>
                  <a:pt x="1299984" y="1313548"/>
                </a:lnTo>
                <a:lnTo>
                  <a:pt x="1323848" y="1271905"/>
                </a:lnTo>
                <a:lnTo>
                  <a:pt x="1345399" y="1217764"/>
                </a:lnTo>
                <a:lnTo>
                  <a:pt x="1368018" y="1176286"/>
                </a:lnTo>
                <a:lnTo>
                  <a:pt x="1390002" y="1134884"/>
                </a:lnTo>
                <a:lnTo>
                  <a:pt x="1409687" y="1080985"/>
                </a:lnTo>
                <a:lnTo>
                  <a:pt x="1430439" y="1039761"/>
                </a:lnTo>
                <a:lnTo>
                  <a:pt x="1448866" y="986028"/>
                </a:lnTo>
                <a:lnTo>
                  <a:pt x="1468348" y="944981"/>
                </a:lnTo>
                <a:lnTo>
                  <a:pt x="1487220" y="903998"/>
                </a:lnTo>
                <a:lnTo>
                  <a:pt x="1503756" y="850531"/>
                </a:lnTo>
                <a:lnTo>
                  <a:pt x="1521358" y="809726"/>
                </a:lnTo>
                <a:lnTo>
                  <a:pt x="1536649" y="756412"/>
                </a:lnTo>
                <a:lnTo>
                  <a:pt x="1551292" y="703186"/>
                </a:lnTo>
                <a:lnTo>
                  <a:pt x="1567002" y="662647"/>
                </a:lnTo>
                <a:lnTo>
                  <a:pt x="1580375" y="609587"/>
                </a:lnTo>
                <a:lnTo>
                  <a:pt x="1594815" y="569214"/>
                </a:lnTo>
                <a:lnTo>
                  <a:pt x="1606931" y="516331"/>
                </a:lnTo>
                <a:lnTo>
                  <a:pt x="1618399" y="463537"/>
                </a:lnTo>
                <a:lnTo>
                  <a:pt x="1629232" y="410819"/>
                </a:lnTo>
                <a:close/>
              </a:path>
              <a:path w="2162175" h="3054350">
                <a:moveTo>
                  <a:pt x="1823110" y="692327"/>
                </a:moveTo>
                <a:lnTo>
                  <a:pt x="1778609" y="698309"/>
                </a:lnTo>
                <a:lnTo>
                  <a:pt x="1772208" y="711974"/>
                </a:lnTo>
                <a:lnTo>
                  <a:pt x="1754149" y="765657"/>
                </a:lnTo>
                <a:lnTo>
                  <a:pt x="1733880" y="806818"/>
                </a:lnTo>
                <a:lnTo>
                  <a:pt x="1713090" y="848055"/>
                </a:lnTo>
                <a:lnTo>
                  <a:pt x="1693468" y="901941"/>
                </a:lnTo>
                <a:lnTo>
                  <a:pt x="1671650" y="943317"/>
                </a:lnTo>
                <a:lnTo>
                  <a:pt x="1649310" y="984758"/>
                </a:lnTo>
                <a:lnTo>
                  <a:pt x="1628165" y="1038847"/>
                </a:lnTo>
                <a:lnTo>
                  <a:pt x="1604822" y="1080427"/>
                </a:lnTo>
                <a:lnTo>
                  <a:pt x="1580984" y="1122070"/>
                </a:lnTo>
                <a:lnTo>
                  <a:pt x="1556639" y="1163777"/>
                </a:lnTo>
                <a:lnTo>
                  <a:pt x="1533499" y="1218133"/>
                </a:lnTo>
                <a:lnTo>
                  <a:pt x="1508175" y="1259979"/>
                </a:lnTo>
                <a:lnTo>
                  <a:pt x="1482356" y="1301889"/>
                </a:lnTo>
                <a:lnTo>
                  <a:pt x="1456055" y="1343863"/>
                </a:lnTo>
                <a:lnTo>
                  <a:pt x="1429283" y="1385900"/>
                </a:lnTo>
                <a:lnTo>
                  <a:pt x="1402016" y="1428000"/>
                </a:lnTo>
                <a:lnTo>
                  <a:pt x="1374279" y="1470164"/>
                </a:lnTo>
                <a:lnTo>
                  <a:pt x="1346073" y="1512392"/>
                </a:lnTo>
                <a:lnTo>
                  <a:pt x="1317396" y="1554683"/>
                </a:lnTo>
                <a:lnTo>
                  <a:pt x="1288249" y="1597037"/>
                </a:lnTo>
                <a:lnTo>
                  <a:pt x="1258646" y="1639455"/>
                </a:lnTo>
                <a:lnTo>
                  <a:pt x="1228572" y="1681924"/>
                </a:lnTo>
                <a:lnTo>
                  <a:pt x="1198054" y="1724469"/>
                </a:lnTo>
                <a:lnTo>
                  <a:pt x="1167066" y="1767065"/>
                </a:lnTo>
                <a:lnTo>
                  <a:pt x="1133944" y="1797138"/>
                </a:lnTo>
                <a:lnTo>
                  <a:pt x="1102067" y="1839861"/>
                </a:lnTo>
                <a:lnTo>
                  <a:pt x="1071054" y="1882470"/>
                </a:lnTo>
                <a:lnTo>
                  <a:pt x="1037907" y="1912543"/>
                </a:lnTo>
                <a:lnTo>
                  <a:pt x="1005992" y="1955266"/>
                </a:lnTo>
                <a:lnTo>
                  <a:pt x="971943" y="1985467"/>
                </a:lnTo>
                <a:lnTo>
                  <a:pt x="939165" y="2028317"/>
                </a:lnTo>
                <a:lnTo>
                  <a:pt x="904265" y="2058619"/>
                </a:lnTo>
                <a:lnTo>
                  <a:pt x="870635" y="2101583"/>
                </a:lnTo>
                <a:lnTo>
                  <a:pt x="834923" y="2131999"/>
                </a:lnTo>
                <a:lnTo>
                  <a:pt x="800481" y="2175065"/>
                </a:lnTo>
                <a:lnTo>
                  <a:pt x="689813" y="2266810"/>
                </a:lnTo>
                <a:lnTo>
                  <a:pt x="652183" y="2297480"/>
                </a:lnTo>
                <a:lnTo>
                  <a:pt x="615873" y="2340800"/>
                </a:lnTo>
                <a:lnTo>
                  <a:pt x="460502" y="2464168"/>
                </a:lnTo>
                <a:lnTo>
                  <a:pt x="420852" y="2495118"/>
                </a:lnTo>
                <a:lnTo>
                  <a:pt x="379196" y="2513520"/>
                </a:lnTo>
                <a:lnTo>
                  <a:pt x="257543" y="2606738"/>
                </a:lnTo>
                <a:lnTo>
                  <a:pt x="214744" y="2625293"/>
                </a:lnTo>
                <a:lnTo>
                  <a:pt x="131737" y="2687701"/>
                </a:lnTo>
                <a:lnTo>
                  <a:pt x="88176" y="2706357"/>
                </a:lnTo>
                <a:lnTo>
                  <a:pt x="46050" y="2737637"/>
                </a:lnTo>
                <a:lnTo>
                  <a:pt x="1244" y="2756471"/>
                </a:lnTo>
                <a:lnTo>
                  <a:pt x="0" y="2897594"/>
                </a:lnTo>
                <a:lnTo>
                  <a:pt x="33756" y="2880245"/>
                </a:lnTo>
                <a:lnTo>
                  <a:pt x="120573" y="2842958"/>
                </a:lnTo>
                <a:lnTo>
                  <a:pt x="202984" y="2780639"/>
                </a:lnTo>
                <a:lnTo>
                  <a:pt x="245465" y="2762123"/>
                </a:lnTo>
                <a:lnTo>
                  <a:pt x="285978" y="2731058"/>
                </a:lnTo>
                <a:lnTo>
                  <a:pt x="327698" y="2699829"/>
                </a:lnTo>
                <a:lnTo>
                  <a:pt x="370865" y="2681224"/>
                </a:lnTo>
                <a:lnTo>
                  <a:pt x="412051" y="2650071"/>
                </a:lnTo>
                <a:lnTo>
                  <a:pt x="573684" y="2525852"/>
                </a:lnTo>
                <a:lnTo>
                  <a:pt x="691095" y="2433218"/>
                </a:lnTo>
                <a:lnTo>
                  <a:pt x="727722" y="2389860"/>
                </a:lnTo>
                <a:lnTo>
                  <a:pt x="765594" y="2359139"/>
                </a:lnTo>
                <a:lnTo>
                  <a:pt x="839939" y="2297912"/>
                </a:lnTo>
                <a:lnTo>
                  <a:pt x="874712" y="2254796"/>
                </a:lnTo>
                <a:lnTo>
                  <a:pt x="910704" y="2224341"/>
                </a:lnTo>
                <a:lnTo>
                  <a:pt x="944575" y="2181352"/>
                </a:lnTo>
                <a:lnTo>
                  <a:pt x="979678" y="2151011"/>
                </a:lnTo>
                <a:lnTo>
                  <a:pt x="1012659" y="2108149"/>
                </a:lnTo>
                <a:lnTo>
                  <a:pt x="1046911" y="2077923"/>
                </a:lnTo>
                <a:lnTo>
                  <a:pt x="1079055" y="2035162"/>
                </a:lnTo>
                <a:lnTo>
                  <a:pt x="1110780" y="1992464"/>
                </a:lnTo>
                <a:lnTo>
                  <a:pt x="1143812" y="1962404"/>
                </a:lnTo>
                <a:lnTo>
                  <a:pt x="1174762" y="1919795"/>
                </a:lnTo>
                <a:lnTo>
                  <a:pt x="1205344" y="1877250"/>
                </a:lnTo>
                <a:lnTo>
                  <a:pt x="1237234" y="1847342"/>
                </a:lnTo>
                <a:lnTo>
                  <a:pt x="1266291" y="1805000"/>
                </a:lnTo>
                <a:lnTo>
                  <a:pt x="1294980" y="1762709"/>
                </a:lnTo>
                <a:lnTo>
                  <a:pt x="1323263" y="1720469"/>
                </a:lnTo>
                <a:lnTo>
                  <a:pt x="1351140" y="1678292"/>
                </a:lnTo>
                <a:lnTo>
                  <a:pt x="1378572" y="1636166"/>
                </a:lnTo>
                <a:lnTo>
                  <a:pt x="1405559" y="1594104"/>
                </a:lnTo>
                <a:lnTo>
                  <a:pt x="1432064" y="1552105"/>
                </a:lnTo>
                <a:lnTo>
                  <a:pt x="1458087" y="1510169"/>
                </a:lnTo>
                <a:lnTo>
                  <a:pt x="1483614" y="1468297"/>
                </a:lnTo>
                <a:lnTo>
                  <a:pt x="1508594" y="1426502"/>
                </a:lnTo>
                <a:lnTo>
                  <a:pt x="1533042" y="1384782"/>
                </a:lnTo>
                <a:lnTo>
                  <a:pt x="1556931" y="1343126"/>
                </a:lnTo>
                <a:lnTo>
                  <a:pt x="1578546" y="1288973"/>
                </a:lnTo>
                <a:lnTo>
                  <a:pt x="1601241" y="1247482"/>
                </a:lnTo>
                <a:lnTo>
                  <a:pt x="1623352" y="1206080"/>
                </a:lnTo>
                <a:lnTo>
                  <a:pt x="1644853" y="1164742"/>
                </a:lnTo>
                <a:lnTo>
                  <a:pt x="1664068" y="1110907"/>
                </a:lnTo>
                <a:lnTo>
                  <a:pt x="1684375" y="1069746"/>
                </a:lnTo>
                <a:lnTo>
                  <a:pt x="1704086" y="1028661"/>
                </a:lnTo>
                <a:lnTo>
                  <a:pt x="1721497" y="975067"/>
                </a:lnTo>
                <a:lnTo>
                  <a:pt x="1740001" y="934135"/>
                </a:lnTo>
                <a:lnTo>
                  <a:pt x="1756219" y="880706"/>
                </a:lnTo>
                <a:lnTo>
                  <a:pt x="1773529" y="839939"/>
                </a:lnTo>
                <a:lnTo>
                  <a:pt x="1788541" y="786663"/>
                </a:lnTo>
                <a:lnTo>
                  <a:pt x="1804657" y="746061"/>
                </a:lnTo>
                <a:lnTo>
                  <a:pt x="1820164" y="705535"/>
                </a:lnTo>
                <a:lnTo>
                  <a:pt x="1823110" y="692327"/>
                </a:lnTo>
                <a:close/>
              </a:path>
              <a:path w="2162175" h="3054350">
                <a:moveTo>
                  <a:pt x="1849310" y="586308"/>
                </a:moveTo>
                <a:lnTo>
                  <a:pt x="1848878" y="573544"/>
                </a:lnTo>
                <a:lnTo>
                  <a:pt x="1845919" y="561124"/>
                </a:lnTo>
                <a:lnTo>
                  <a:pt x="1836369" y="562406"/>
                </a:lnTo>
                <a:lnTo>
                  <a:pt x="1830717" y="575983"/>
                </a:lnTo>
                <a:lnTo>
                  <a:pt x="1823173" y="589813"/>
                </a:lnTo>
                <a:lnTo>
                  <a:pt x="1813394" y="603935"/>
                </a:lnTo>
                <a:lnTo>
                  <a:pt x="1801888" y="618299"/>
                </a:lnTo>
                <a:lnTo>
                  <a:pt x="1780984" y="672363"/>
                </a:lnTo>
                <a:lnTo>
                  <a:pt x="1791436" y="670953"/>
                </a:lnTo>
                <a:lnTo>
                  <a:pt x="1829028" y="665911"/>
                </a:lnTo>
                <a:lnTo>
                  <a:pt x="1837055" y="639203"/>
                </a:lnTo>
                <a:lnTo>
                  <a:pt x="1844230" y="625424"/>
                </a:lnTo>
                <a:lnTo>
                  <a:pt x="1847189" y="599401"/>
                </a:lnTo>
                <a:lnTo>
                  <a:pt x="1849310" y="586308"/>
                </a:lnTo>
                <a:close/>
              </a:path>
              <a:path w="2162175" h="3054350">
                <a:moveTo>
                  <a:pt x="2161603" y="0"/>
                </a:moveTo>
                <a:lnTo>
                  <a:pt x="2137956" y="0"/>
                </a:lnTo>
                <a:lnTo>
                  <a:pt x="2134895" y="48552"/>
                </a:lnTo>
                <a:lnTo>
                  <a:pt x="2131034" y="100190"/>
                </a:lnTo>
                <a:lnTo>
                  <a:pt x="2126602" y="151650"/>
                </a:lnTo>
                <a:lnTo>
                  <a:pt x="2121598" y="202895"/>
                </a:lnTo>
                <a:lnTo>
                  <a:pt x="2116036" y="253847"/>
                </a:lnTo>
                <a:lnTo>
                  <a:pt x="2109952" y="304495"/>
                </a:lnTo>
                <a:lnTo>
                  <a:pt x="2103361" y="354774"/>
                </a:lnTo>
                <a:lnTo>
                  <a:pt x="2096262" y="404634"/>
                </a:lnTo>
                <a:lnTo>
                  <a:pt x="2083473" y="453999"/>
                </a:lnTo>
                <a:lnTo>
                  <a:pt x="2070087" y="503186"/>
                </a:lnTo>
                <a:lnTo>
                  <a:pt x="2056079" y="552196"/>
                </a:lnTo>
                <a:lnTo>
                  <a:pt x="2041474" y="601002"/>
                </a:lnTo>
                <a:lnTo>
                  <a:pt x="2026259" y="649617"/>
                </a:lnTo>
                <a:lnTo>
                  <a:pt x="2010460" y="698017"/>
                </a:lnTo>
                <a:lnTo>
                  <a:pt x="1994065" y="746213"/>
                </a:lnTo>
                <a:lnTo>
                  <a:pt x="1977072" y="794181"/>
                </a:lnTo>
                <a:lnTo>
                  <a:pt x="1959508" y="841933"/>
                </a:lnTo>
                <a:lnTo>
                  <a:pt x="1941360" y="889444"/>
                </a:lnTo>
                <a:lnTo>
                  <a:pt x="1922640" y="936713"/>
                </a:lnTo>
                <a:lnTo>
                  <a:pt x="1903349" y="983729"/>
                </a:lnTo>
                <a:lnTo>
                  <a:pt x="1883498" y="1030503"/>
                </a:lnTo>
                <a:lnTo>
                  <a:pt x="1863077" y="1077010"/>
                </a:lnTo>
                <a:lnTo>
                  <a:pt x="1842096" y="1123251"/>
                </a:lnTo>
                <a:lnTo>
                  <a:pt x="1820570" y="1169212"/>
                </a:lnTo>
                <a:lnTo>
                  <a:pt x="1798497" y="1214894"/>
                </a:lnTo>
                <a:lnTo>
                  <a:pt x="1775879" y="1260284"/>
                </a:lnTo>
                <a:lnTo>
                  <a:pt x="1752714" y="1305382"/>
                </a:lnTo>
                <a:lnTo>
                  <a:pt x="1729016" y="1350175"/>
                </a:lnTo>
                <a:lnTo>
                  <a:pt x="1704797" y="1394663"/>
                </a:lnTo>
                <a:lnTo>
                  <a:pt x="1680032" y="1438833"/>
                </a:lnTo>
                <a:lnTo>
                  <a:pt x="1654759" y="1482674"/>
                </a:lnTo>
                <a:lnTo>
                  <a:pt x="1628965" y="1526197"/>
                </a:lnTo>
                <a:lnTo>
                  <a:pt x="1602651" y="1569377"/>
                </a:lnTo>
                <a:lnTo>
                  <a:pt x="1575841" y="1612214"/>
                </a:lnTo>
                <a:lnTo>
                  <a:pt x="1548511" y="1654695"/>
                </a:lnTo>
                <a:lnTo>
                  <a:pt x="1520329" y="1696872"/>
                </a:lnTo>
                <a:lnTo>
                  <a:pt x="1491665" y="1738693"/>
                </a:lnTo>
                <a:lnTo>
                  <a:pt x="1462544" y="1780133"/>
                </a:lnTo>
                <a:lnTo>
                  <a:pt x="1432953" y="1821218"/>
                </a:lnTo>
                <a:lnTo>
                  <a:pt x="1402905" y="1861921"/>
                </a:lnTo>
                <a:lnTo>
                  <a:pt x="1372387" y="1902256"/>
                </a:lnTo>
                <a:lnTo>
                  <a:pt x="1341424" y="1942211"/>
                </a:lnTo>
                <a:lnTo>
                  <a:pt x="1310005" y="1981796"/>
                </a:lnTo>
                <a:lnTo>
                  <a:pt x="1278128" y="2020989"/>
                </a:lnTo>
                <a:lnTo>
                  <a:pt x="1245806" y="2059813"/>
                </a:lnTo>
                <a:lnTo>
                  <a:pt x="1213040" y="2098230"/>
                </a:lnTo>
                <a:lnTo>
                  <a:pt x="1179842" y="2136279"/>
                </a:lnTo>
                <a:lnTo>
                  <a:pt x="1146187" y="2173922"/>
                </a:lnTo>
                <a:lnTo>
                  <a:pt x="1112113" y="2211184"/>
                </a:lnTo>
                <a:lnTo>
                  <a:pt x="1077595" y="2248039"/>
                </a:lnTo>
                <a:lnTo>
                  <a:pt x="1042644" y="2284501"/>
                </a:lnTo>
                <a:lnTo>
                  <a:pt x="1007275" y="2320569"/>
                </a:lnTo>
                <a:lnTo>
                  <a:pt x="971473" y="2356231"/>
                </a:lnTo>
                <a:lnTo>
                  <a:pt x="935240" y="2391473"/>
                </a:lnTo>
                <a:lnTo>
                  <a:pt x="898601" y="2426322"/>
                </a:lnTo>
                <a:lnTo>
                  <a:pt x="861542" y="2460752"/>
                </a:lnTo>
                <a:lnTo>
                  <a:pt x="824064" y="2494775"/>
                </a:lnTo>
                <a:lnTo>
                  <a:pt x="786180" y="2528379"/>
                </a:lnTo>
                <a:lnTo>
                  <a:pt x="747890" y="2561564"/>
                </a:lnTo>
                <a:lnTo>
                  <a:pt x="709193" y="2594330"/>
                </a:lnTo>
                <a:lnTo>
                  <a:pt x="670090" y="2626677"/>
                </a:lnTo>
                <a:lnTo>
                  <a:pt x="630580" y="2658592"/>
                </a:lnTo>
                <a:lnTo>
                  <a:pt x="586981" y="2688907"/>
                </a:lnTo>
                <a:lnTo>
                  <a:pt x="542925" y="2718612"/>
                </a:lnTo>
                <a:lnTo>
                  <a:pt x="498449" y="2747670"/>
                </a:lnTo>
                <a:lnTo>
                  <a:pt x="453593" y="2776042"/>
                </a:lnTo>
                <a:lnTo>
                  <a:pt x="408381" y="2803664"/>
                </a:lnTo>
                <a:lnTo>
                  <a:pt x="362877" y="2830512"/>
                </a:lnTo>
                <a:lnTo>
                  <a:pt x="317080" y="2856534"/>
                </a:lnTo>
                <a:lnTo>
                  <a:pt x="271043" y="2881668"/>
                </a:lnTo>
                <a:lnTo>
                  <a:pt x="224815" y="2905887"/>
                </a:lnTo>
                <a:lnTo>
                  <a:pt x="131889" y="2952432"/>
                </a:lnTo>
                <a:lnTo>
                  <a:pt x="85064" y="2974810"/>
                </a:lnTo>
                <a:lnTo>
                  <a:pt x="37973" y="2996361"/>
                </a:lnTo>
                <a:lnTo>
                  <a:pt x="1625" y="3012325"/>
                </a:lnTo>
                <a:lnTo>
                  <a:pt x="1625" y="3053956"/>
                </a:lnTo>
                <a:lnTo>
                  <a:pt x="61760" y="3024505"/>
                </a:lnTo>
                <a:lnTo>
                  <a:pt x="106514" y="3001721"/>
                </a:lnTo>
                <a:lnTo>
                  <a:pt x="150964" y="2978391"/>
                </a:lnTo>
                <a:lnTo>
                  <a:pt x="195097" y="2954515"/>
                </a:lnTo>
                <a:lnTo>
                  <a:pt x="238925" y="2930093"/>
                </a:lnTo>
                <a:lnTo>
                  <a:pt x="282422" y="2905099"/>
                </a:lnTo>
                <a:lnTo>
                  <a:pt x="325577" y="2879560"/>
                </a:lnTo>
                <a:lnTo>
                  <a:pt x="368388" y="2853461"/>
                </a:lnTo>
                <a:lnTo>
                  <a:pt x="410845" y="2826804"/>
                </a:lnTo>
                <a:lnTo>
                  <a:pt x="452945" y="2799575"/>
                </a:lnTo>
                <a:lnTo>
                  <a:pt x="494665" y="2771787"/>
                </a:lnTo>
                <a:lnTo>
                  <a:pt x="536003" y="2743441"/>
                </a:lnTo>
                <a:lnTo>
                  <a:pt x="576948" y="2714510"/>
                </a:lnTo>
                <a:lnTo>
                  <a:pt x="617486" y="2685021"/>
                </a:lnTo>
                <a:lnTo>
                  <a:pt x="657618" y="2654960"/>
                </a:lnTo>
                <a:lnTo>
                  <a:pt x="697649" y="2624163"/>
                </a:lnTo>
                <a:lnTo>
                  <a:pt x="737158" y="2592794"/>
                </a:lnTo>
                <a:lnTo>
                  <a:pt x="776173" y="2560866"/>
                </a:lnTo>
                <a:lnTo>
                  <a:pt x="814666" y="2528405"/>
                </a:lnTo>
                <a:lnTo>
                  <a:pt x="852678" y="2495397"/>
                </a:lnTo>
                <a:lnTo>
                  <a:pt x="890181" y="2461869"/>
                </a:lnTo>
                <a:lnTo>
                  <a:pt x="927188" y="2427821"/>
                </a:lnTo>
                <a:lnTo>
                  <a:pt x="963701" y="2393277"/>
                </a:lnTo>
                <a:lnTo>
                  <a:pt x="999718" y="2358225"/>
                </a:lnTo>
                <a:lnTo>
                  <a:pt x="1035265" y="2322690"/>
                </a:lnTo>
                <a:lnTo>
                  <a:pt x="1070317" y="2286673"/>
                </a:lnTo>
                <a:lnTo>
                  <a:pt x="1104887" y="2250198"/>
                </a:lnTo>
                <a:lnTo>
                  <a:pt x="1138974" y="2213254"/>
                </a:lnTo>
                <a:lnTo>
                  <a:pt x="1172591" y="2175865"/>
                </a:lnTo>
                <a:lnTo>
                  <a:pt x="1205738" y="2138045"/>
                </a:lnTo>
                <a:lnTo>
                  <a:pt x="1238402" y="2099779"/>
                </a:lnTo>
                <a:lnTo>
                  <a:pt x="1270609" y="2061108"/>
                </a:lnTo>
                <a:lnTo>
                  <a:pt x="1302346" y="2022017"/>
                </a:lnTo>
                <a:lnTo>
                  <a:pt x="1333627" y="1982520"/>
                </a:lnTo>
                <a:lnTo>
                  <a:pt x="1364449" y="1942642"/>
                </a:lnTo>
                <a:lnTo>
                  <a:pt x="1394802" y="1902371"/>
                </a:lnTo>
                <a:lnTo>
                  <a:pt x="1424711" y="1861743"/>
                </a:lnTo>
                <a:lnTo>
                  <a:pt x="1454175" y="1820735"/>
                </a:lnTo>
                <a:lnTo>
                  <a:pt x="1483182" y="1779384"/>
                </a:lnTo>
                <a:lnTo>
                  <a:pt x="1511744" y="1737690"/>
                </a:lnTo>
                <a:lnTo>
                  <a:pt x="1539862" y="1695653"/>
                </a:lnTo>
                <a:lnTo>
                  <a:pt x="1567548" y="1653298"/>
                </a:lnTo>
                <a:lnTo>
                  <a:pt x="1594789" y="1610626"/>
                </a:lnTo>
                <a:lnTo>
                  <a:pt x="1621599" y="1567649"/>
                </a:lnTo>
                <a:lnTo>
                  <a:pt x="1647990" y="1524381"/>
                </a:lnTo>
                <a:lnTo>
                  <a:pt x="1673212" y="1482585"/>
                </a:lnTo>
                <a:lnTo>
                  <a:pt x="1698078" y="1440281"/>
                </a:lnTo>
                <a:lnTo>
                  <a:pt x="1722564" y="1397508"/>
                </a:lnTo>
                <a:lnTo>
                  <a:pt x="1746643" y="1354328"/>
                </a:lnTo>
                <a:lnTo>
                  <a:pt x="1770278" y="1310779"/>
                </a:lnTo>
                <a:lnTo>
                  <a:pt x="1793443" y="1266913"/>
                </a:lnTo>
                <a:lnTo>
                  <a:pt x="1816100" y="1222794"/>
                </a:lnTo>
                <a:lnTo>
                  <a:pt x="1838210" y="1178458"/>
                </a:lnTo>
                <a:lnTo>
                  <a:pt x="1859775" y="1133970"/>
                </a:lnTo>
                <a:lnTo>
                  <a:pt x="1880730" y="1089367"/>
                </a:lnTo>
                <a:lnTo>
                  <a:pt x="1901050" y="1044714"/>
                </a:lnTo>
                <a:lnTo>
                  <a:pt x="1920722" y="1000048"/>
                </a:lnTo>
                <a:lnTo>
                  <a:pt x="1939709" y="955433"/>
                </a:lnTo>
                <a:lnTo>
                  <a:pt x="1959825" y="906297"/>
                </a:lnTo>
                <a:lnTo>
                  <a:pt x="1978520" y="857338"/>
                </a:lnTo>
                <a:lnTo>
                  <a:pt x="1996097" y="808532"/>
                </a:lnTo>
                <a:lnTo>
                  <a:pt x="2012835" y="759853"/>
                </a:lnTo>
                <a:lnTo>
                  <a:pt x="2029002" y="711238"/>
                </a:lnTo>
                <a:lnTo>
                  <a:pt x="2044890" y="662660"/>
                </a:lnTo>
                <a:lnTo>
                  <a:pt x="2058555" y="612940"/>
                </a:lnTo>
                <a:lnTo>
                  <a:pt x="2071624" y="563765"/>
                </a:lnTo>
                <a:lnTo>
                  <a:pt x="2083993" y="515073"/>
                </a:lnTo>
                <a:lnTo>
                  <a:pt x="2095550" y="466775"/>
                </a:lnTo>
                <a:lnTo>
                  <a:pt x="2106206" y="418795"/>
                </a:lnTo>
                <a:lnTo>
                  <a:pt x="2115832" y="371043"/>
                </a:lnTo>
                <a:lnTo>
                  <a:pt x="2125103" y="316522"/>
                </a:lnTo>
                <a:lnTo>
                  <a:pt x="2133460" y="262318"/>
                </a:lnTo>
                <a:lnTo>
                  <a:pt x="2140902" y="208432"/>
                </a:lnTo>
                <a:lnTo>
                  <a:pt x="2147455" y="154863"/>
                </a:lnTo>
                <a:lnTo>
                  <a:pt x="2153120" y="101625"/>
                </a:lnTo>
                <a:lnTo>
                  <a:pt x="2157933" y="48704"/>
                </a:lnTo>
                <a:lnTo>
                  <a:pt x="2161603" y="0"/>
                </a:lnTo>
                <a:close/>
              </a:path>
            </a:pathLst>
          </a:custGeom>
          <a:solidFill>
            <a:srgbClr val="D57E2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6104" y="3604056"/>
            <a:ext cx="4136390" cy="604520"/>
          </a:xfrm>
          <a:custGeom>
            <a:avLst/>
            <a:gdLst/>
            <a:ahLst/>
            <a:cxnLst/>
            <a:rect l="l" t="t" r="r" b="b"/>
            <a:pathLst>
              <a:path w="4136390" h="604520">
                <a:moveTo>
                  <a:pt x="4136161" y="275348"/>
                </a:moveTo>
                <a:lnTo>
                  <a:pt x="4114139" y="0"/>
                </a:lnTo>
                <a:lnTo>
                  <a:pt x="1121879" y="239407"/>
                </a:lnTo>
                <a:lnTo>
                  <a:pt x="0" y="329171"/>
                </a:lnTo>
                <a:lnTo>
                  <a:pt x="22034" y="604520"/>
                </a:lnTo>
                <a:lnTo>
                  <a:pt x="4136161" y="275348"/>
                </a:lnTo>
                <a:close/>
              </a:path>
            </a:pathLst>
          </a:custGeom>
          <a:solidFill>
            <a:srgbClr val="D57E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439314" y="0"/>
            <a:ext cx="6753225" cy="6858000"/>
            <a:chOff x="5439314" y="0"/>
            <a:chExt cx="6753225" cy="6858000"/>
          </a:xfrm>
        </p:grpSpPr>
        <p:sp>
          <p:nvSpPr>
            <p:cNvPr id="6" name="object 6"/>
            <p:cNvSpPr/>
            <p:nvPr/>
          </p:nvSpPr>
          <p:spPr>
            <a:xfrm>
              <a:off x="5439314" y="0"/>
              <a:ext cx="6753225" cy="6858000"/>
            </a:xfrm>
            <a:custGeom>
              <a:avLst/>
              <a:gdLst/>
              <a:ahLst/>
              <a:cxnLst/>
              <a:rect l="l" t="t" r="r" b="b"/>
              <a:pathLst>
                <a:path w="6753225" h="6858000">
                  <a:moveTo>
                    <a:pt x="6497720" y="6858000"/>
                  </a:moveTo>
                  <a:lnTo>
                    <a:pt x="2051537" y="6858000"/>
                  </a:lnTo>
                  <a:lnTo>
                    <a:pt x="2026777" y="6841852"/>
                  </a:lnTo>
                  <a:lnTo>
                    <a:pt x="1912759" y="6765652"/>
                  </a:lnTo>
                  <a:lnTo>
                    <a:pt x="1875306" y="6752952"/>
                  </a:lnTo>
                  <a:lnTo>
                    <a:pt x="1838135" y="6727552"/>
                  </a:lnTo>
                  <a:lnTo>
                    <a:pt x="1801247" y="6689452"/>
                  </a:lnTo>
                  <a:lnTo>
                    <a:pt x="1692319" y="6613252"/>
                  </a:lnTo>
                  <a:lnTo>
                    <a:pt x="1586051" y="6537052"/>
                  </a:lnTo>
                  <a:lnTo>
                    <a:pt x="1551232" y="6498952"/>
                  </a:lnTo>
                  <a:lnTo>
                    <a:pt x="1482518" y="6448152"/>
                  </a:lnTo>
                  <a:lnTo>
                    <a:pt x="1448628" y="6410052"/>
                  </a:lnTo>
                  <a:lnTo>
                    <a:pt x="1381797" y="6359252"/>
                  </a:lnTo>
                  <a:lnTo>
                    <a:pt x="1348862" y="6321152"/>
                  </a:lnTo>
                  <a:lnTo>
                    <a:pt x="1316250" y="6295752"/>
                  </a:lnTo>
                  <a:lnTo>
                    <a:pt x="1283965" y="6257652"/>
                  </a:lnTo>
                  <a:lnTo>
                    <a:pt x="1252009" y="6232252"/>
                  </a:lnTo>
                  <a:lnTo>
                    <a:pt x="1220386" y="6194152"/>
                  </a:lnTo>
                  <a:lnTo>
                    <a:pt x="1189098" y="6168752"/>
                  </a:lnTo>
                  <a:lnTo>
                    <a:pt x="1158147" y="6130652"/>
                  </a:lnTo>
                  <a:lnTo>
                    <a:pt x="1127538" y="6105252"/>
                  </a:lnTo>
                  <a:lnTo>
                    <a:pt x="1097272" y="6067152"/>
                  </a:lnTo>
                  <a:lnTo>
                    <a:pt x="1067352" y="6029052"/>
                  </a:lnTo>
                  <a:lnTo>
                    <a:pt x="1037782" y="6003652"/>
                  </a:lnTo>
                  <a:lnTo>
                    <a:pt x="1008563" y="5965552"/>
                  </a:lnTo>
                  <a:lnTo>
                    <a:pt x="979700" y="5927452"/>
                  </a:lnTo>
                  <a:lnTo>
                    <a:pt x="951194" y="5902052"/>
                  </a:lnTo>
                  <a:lnTo>
                    <a:pt x="923049" y="5863952"/>
                  </a:lnTo>
                  <a:lnTo>
                    <a:pt x="895267" y="5825852"/>
                  </a:lnTo>
                  <a:lnTo>
                    <a:pt x="867851" y="5787752"/>
                  </a:lnTo>
                  <a:lnTo>
                    <a:pt x="840805" y="5749652"/>
                  </a:lnTo>
                  <a:lnTo>
                    <a:pt x="814130" y="5724252"/>
                  </a:lnTo>
                  <a:lnTo>
                    <a:pt x="787830" y="5686152"/>
                  </a:lnTo>
                  <a:lnTo>
                    <a:pt x="761907" y="5648052"/>
                  </a:lnTo>
                  <a:lnTo>
                    <a:pt x="736365" y="5609952"/>
                  </a:lnTo>
                  <a:lnTo>
                    <a:pt x="711206" y="5571852"/>
                  </a:lnTo>
                  <a:lnTo>
                    <a:pt x="686433" y="5533752"/>
                  </a:lnTo>
                  <a:lnTo>
                    <a:pt x="662048" y="5495652"/>
                  </a:lnTo>
                  <a:lnTo>
                    <a:pt x="638056" y="5457552"/>
                  </a:lnTo>
                  <a:lnTo>
                    <a:pt x="614457" y="5419452"/>
                  </a:lnTo>
                  <a:lnTo>
                    <a:pt x="591256" y="5381352"/>
                  </a:lnTo>
                  <a:lnTo>
                    <a:pt x="568456" y="5343252"/>
                  </a:lnTo>
                  <a:lnTo>
                    <a:pt x="546058" y="5305152"/>
                  </a:lnTo>
                  <a:lnTo>
                    <a:pt x="524066" y="5267052"/>
                  </a:lnTo>
                  <a:lnTo>
                    <a:pt x="502482" y="5216252"/>
                  </a:lnTo>
                  <a:lnTo>
                    <a:pt x="481311" y="5178152"/>
                  </a:lnTo>
                  <a:lnTo>
                    <a:pt x="460553" y="5140052"/>
                  </a:lnTo>
                  <a:lnTo>
                    <a:pt x="440212" y="5101952"/>
                  </a:lnTo>
                  <a:lnTo>
                    <a:pt x="420292" y="5063852"/>
                  </a:lnTo>
                  <a:lnTo>
                    <a:pt x="400794" y="5013052"/>
                  </a:lnTo>
                  <a:lnTo>
                    <a:pt x="381721" y="4974952"/>
                  </a:lnTo>
                  <a:lnTo>
                    <a:pt x="363077" y="4936852"/>
                  </a:lnTo>
                  <a:lnTo>
                    <a:pt x="344865" y="4898752"/>
                  </a:lnTo>
                  <a:lnTo>
                    <a:pt x="327086" y="4847952"/>
                  </a:lnTo>
                  <a:lnTo>
                    <a:pt x="309744" y="4809852"/>
                  </a:lnTo>
                  <a:lnTo>
                    <a:pt x="292842" y="4771752"/>
                  </a:lnTo>
                  <a:lnTo>
                    <a:pt x="276383" y="4720952"/>
                  </a:lnTo>
                  <a:lnTo>
                    <a:pt x="260369" y="4682852"/>
                  </a:lnTo>
                  <a:lnTo>
                    <a:pt x="244803" y="4632052"/>
                  </a:lnTo>
                  <a:lnTo>
                    <a:pt x="229688" y="4593952"/>
                  </a:lnTo>
                  <a:lnTo>
                    <a:pt x="215027" y="4555852"/>
                  </a:lnTo>
                  <a:lnTo>
                    <a:pt x="200823" y="4505052"/>
                  </a:lnTo>
                  <a:lnTo>
                    <a:pt x="187078" y="4466952"/>
                  </a:lnTo>
                  <a:lnTo>
                    <a:pt x="173796" y="4416152"/>
                  </a:lnTo>
                  <a:lnTo>
                    <a:pt x="160978" y="4378052"/>
                  </a:lnTo>
                  <a:lnTo>
                    <a:pt x="148629" y="4327252"/>
                  </a:lnTo>
                  <a:lnTo>
                    <a:pt x="136751" y="4289152"/>
                  </a:lnTo>
                  <a:lnTo>
                    <a:pt x="125346" y="4238352"/>
                  </a:lnTo>
                  <a:lnTo>
                    <a:pt x="114418" y="4200252"/>
                  </a:lnTo>
                  <a:lnTo>
                    <a:pt x="103969" y="4149452"/>
                  </a:lnTo>
                  <a:lnTo>
                    <a:pt x="94002" y="4098652"/>
                  </a:lnTo>
                  <a:lnTo>
                    <a:pt x="84520" y="4060552"/>
                  </a:lnTo>
                  <a:lnTo>
                    <a:pt x="75526" y="4009752"/>
                  </a:lnTo>
                  <a:lnTo>
                    <a:pt x="67022" y="3971652"/>
                  </a:lnTo>
                  <a:lnTo>
                    <a:pt x="59012" y="3920852"/>
                  </a:lnTo>
                  <a:lnTo>
                    <a:pt x="51499" y="3870052"/>
                  </a:lnTo>
                  <a:lnTo>
                    <a:pt x="44484" y="3831952"/>
                  </a:lnTo>
                  <a:lnTo>
                    <a:pt x="37971" y="3781152"/>
                  </a:lnTo>
                  <a:lnTo>
                    <a:pt x="31963" y="3730352"/>
                  </a:lnTo>
                  <a:lnTo>
                    <a:pt x="26463" y="3692252"/>
                  </a:lnTo>
                  <a:lnTo>
                    <a:pt x="21473" y="3641452"/>
                  </a:lnTo>
                  <a:lnTo>
                    <a:pt x="16996" y="3590652"/>
                  </a:lnTo>
                  <a:lnTo>
                    <a:pt x="13036" y="3539852"/>
                  </a:lnTo>
                  <a:lnTo>
                    <a:pt x="9594" y="3501752"/>
                  </a:lnTo>
                  <a:lnTo>
                    <a:pt x="6674" y="3450952"/>
                  </a:lnTo>
                  <a:lnTo>
                    <a:pt x="4279" y="3400152"/>
                  </a:lnTo>
                  <a:lnTo>
                    <a:pt x="2411" y="3349352"/>
                  </a:lnTo>
                  <a:lnTo>
                    <a:pt x="1073" y="3311252"/>
                  </a:lnTo>
                  <a:lnTo>
                    <a:pt x="268" y="3260452"/>
                  </a:lnTo>
                  <a:lnTo>
                    <a:pt x="0" y="3209667"/>
                  </a:lnTo>
                  <a:lnTo>
                    <a:pt x="268" y="3158852"/>
                  </a:lnTo>
                  <a:lnTo>
                    <a:pt x="1073" y="3108052"/>
                  </a:lnTo>
                  <a:lnTo>
                    <a:pt x="2411" y="3069952"/>
                  </a:lnTo>
                  <a:lnTo>
                    <a:pt x="4279" y="3019152"/>
                  </a:lnTo>
                  <a:lnTo>
                    <a:pt x="6674" y="2968352"/>
                  </a:lnTo>
                  <a:lnTo>
                    <a:pt x="9594" y="2917552"/>
                  </a:lnTo>
                  <a:lnTo>
                    <a:pt x="13036" y="2866752"/>
                  </a:lnTo>
                  <a:lnTo>
                    <a:pt x="16996" y="2828652"/>
                  </a:lnTo>
                  <a:lnTo>
                    <a:pt x="21473" y="2777852"/>
                  </a:lnTo>
                  <a:lnTo>
                    <a:pt x="26463" y="2727052"/>
                  </a:lnTo>
                  <a:lnTo>
                    <a:pt x="31963" y="2688952"/>
                  </a:lnTo>
                  <a:lnTo>
                    <a:pt x="37971" y="2638152"/>
                  </a:lnTo>
                  <a:lnTo>
                    <a:pt x="44484" y="2587352"/>
                  </a:lnTo>
                  <a:lnTo>
                    <a:pt x="51499" y="2549252"/>
                  </a:lnTo>
                  <a:lnTo>
                    <a:pt x="59012" y="2498452"/>
                  </a:lnTo>
                  <a:lnTo>
                    <a:pt x="67022" y="2447652"/>
                  </a:lnTo>
                  <a:lnTo>
                    <a:pt x="75526" y="2409552"/>
                  </a:lnTo>
                  <a:lnTo>
                    <a:pt x="84520" y="2358752"/>
                  </a:lnTo>
                  <a:lnTo>
                    <a:pt x="94002" y="2307952"/>
                  </a:lnTo>
                  <a:lnTo>
                    <a:pt x="103969" y="2269852"/>
                  </a:lnTo>
                  <a:lnTo>
                    <a:pt x="114418" y="2219052"/>
                  </a:lnTo>
                  <a:lnTo>
                    <a:pt x="125346" y="2180952"/>
                  </a:lnTo>
                  <a:lnTo>
                    <a:pt x="136751" y="2130152"/>
                  </a:lnTo>
                  <a:lnTo>
                    <a:pt x="148629" y="2092052"/>
                  </a:lnTo>
                  <a:lnTo>
                    <a:pt x="160978" y="2041252"/>
                  </a:lnTo>
                  <a:lnTo>
                    <a:pt x="173796" y="2003152"/>
                  </a:lnTo>
                  <a:lnTo>
                    <a:pt x="187078" y="1952352"/>
                  </a:lnTo>
                  <a:lnTo>
                    <a:pt x="200823" y="1914252"/>
                  </a:lnTo>
                  <a:lnTo>
                    <a:pt x="215027" y="1863452"/>
                  </a:lnTo>
                  <a:lnTo>
                    <a:pt x="229688" y="1825352"/>
                  </a:lnTo>
                  <a:lnTo>
                    <a:pt x="244803" y="1774552"/>
                  </a:lnTo>
                  <a:lnTo>
                    <a:pt x="260369" y="1736452"/>
                  </a:lnTo>
                  <a:lnTo>
                    <a:pt x="276383" y="1698352"/>
                  </a:lnTo>
                  <a:lnTo>
                    <a:pt x="292842" y="1647552"/>
                  </a:lnTo>
                  <a:lnTo>
                    <a:pt x="309744" y="1609452"/>
                  </a:lnTo>
                  <a:lnTo>
                    <a:pt x="327086" y="1571352"/>
                  </a:lnTo>
                  <a:lnTo>
                    <a:pt x="344865" y="1520552"/>
                  </a:lnTo>
                  <a:lnTo>
                    <a:pt x="363077" y="1482452"/>
                  </a:lnTo>
                  <a:lnTo>
                    <a:pt x="381721" y="1444352"/>
                  </a:lnTo>
                  <a:lnTo>
                    <a:pt x="400794" y="1393552"/>
                  </a:lnTo>
                  <a:lnTo>
                    <a:pt x="420292" y="1355452"/>
                  </a:lnTo>
                  <a:lnTo>
                    <a:pt x="440212" y="1317352"/>
                  </a:lnTo>
                  <a:lnTo>
                    <a:pt x="460553" y="1279252"/>
                  </a:lnTo>
                  <a:lnTo>
                    <a:pt x="481311" y="1241152"/>
                  </a:lnTo>
                  <a:lnTo>
                    <a:pt x="502482" y="1190352"/>
                  </a:lnTo>
                  <a:lnTo>
                    <a:pt x="524066" y="1152252"/>
                  </a:lnTo>
                  <a:lnTo>
                    <a:pt x="546058" y="1114152"/>
                  </a:lnTo>
                  <a:lnTo>
                    <a:pt x="568456" y="1076052"/>
                  </a:lnTo>
                  <a:lnTo>
                    <a:pt x="591256" y="1037952"/>
                  </a:lnTo>
                  <a:lnTo>
                    <a:pt x="614457" y="999852"/>
                  </a:lnTo>
                  <a:lnTo>
                    <a:pt x="638056" y="961752"/>
                  </a:lnTo>
                  <a:lnTo>
                    <a:pt x="662048" y="923652"/>
                  </a:lnTo>
                  <a:lnTo>
                    <a:pt x="686433" y="885552"/>
                  </a:lnTo>
                  <a:lnTo>
                    <a:pt x="711206" y="847452"/>
                  </a:lnTo>
                  <a:lnTo>
                    <a:pt x="736365" y="809352"/>
                  </a:lnTo>
                  <a:lnTo>
                    <a:pt x="761907" y="771252"/>
                  </a:lnTo>
                  <a:lnTo>
                    <a:pt x="787830" y="733152"/>
                  </a:lnTo>
                  <a:lnTo>
                    <a:pt x="814130" y="695052"/>
                  </a:lnTo>
                  <a:lnTo>
                    <a:pt x="840805" y="656952"/>
                  </a:lnTo>
                  <a:lnTo>
                    <a:pt x="867851" y="631552"/>
                  </a:lnTo>
                  <a:lnTo>
                    <a:pt x="895267" y="593452"/>
                  </a:lnTo>
                  <a:lnTo>
                    <a:pt x="923049" y="555352"/>
                  </a:lnTo>
                  <a:lnTo>
                    <a:pt x="951194" y="517252"/>
                  </a:lnTo>
                  <a:lnTo>
                    <a:pt x="979700" y="479152"/>
                  </a:lnTo>
                  <a:lnTo>
                    <a:pt x="1008563" y="453752"/>
                  </a:lnTo>
                  <a:lnTo>
                    <a:pt x="1037782" y="415652"/>
                  </a:lnTo>
                  <a:lnTo>
                    <a:pt x="1067352" y="377552"/>
                  </a:lnTo>
                  <a:lnTo>
                    <a:pt x="1097272" y="352152"/>
                  </a:lnTo>
                  <a:lnTo>
                    <a:pt x="1127538" y="314052"/>
                  </a:lnTo>
                  <a:lnTo>
                    <a:pt x="1158147" y="288652"/>
                  </a:lnTo>
                  <a:lnTo>
                    <a:pt x="1189098" y="250552"/>
                  </a:lnTo>
                  <a:lnTo>
                    <a:pt x="1220386" y="212452"/>
                  </a:lnTo>
                  <a:lnTo>
                    <a:pt x="1252009" y="187052"/>
                  </a:lnTo>
                  <a:lnTo>
                    <a:pt x="1283965" y="148952"/>
                  </a:lnTo>
                  <a:lnTo>
                    <a:pt x="1348862" y="98152"/>
                  </a:lnTo>
                  <a:lnTo>
                    <a:pt x="1381797" y="60052"/>
                  </a:lnTo>
                  <a:lnTo>
                    <a:pt x="1415053" y="34652"/>
                  </a:lnTo>
                  <a:lnTo>
                    <a:pt x="1445590" y="0"/>
                  </a:lnTo>
                  <a:lnTo>
                    <a:pt x="6752685" y="0"/>
                  </a:lnTo>
                  <a:lnTo>
                    <a:pt x="6752685" y="6686182"/>
                  </a:lnTo>
                  <a:lnTo>
                    <a:pt x="6748010" y="6689452"/>
                  </a:lnTo>
                  <a:lnTo>
                    <a:pt x="6711122" y="6727552"/>
                  </a:lnTo>
                  <a:lnTo>
                    <a:pt x="6673951" y="6752952"/>
                  </a:lnTo>
                  <a:lnTo>
                    <a:pt x="6636498" y="6765652"/>
                  </a:lnTo>
                  <a:lnTo>
                    <a:pt x="6522480" y="6841852"/>
                  </a:lnTo>
                  <a:lnTo>
                    <a:pt x="6497720" y="6858000"/>
                  </a:lnTo>
                  <a:close/>
                </a:path>
              </a:pathLst>
            </a:custGeom>
            <a:solidFill>
              <a:srgbClr val="D57E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5678" y="0"/>
              <a:ext cx="6506321" cy="68579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 rot="21300000">
            <a:off x="665680" y="2143469"/>
            <a:ext cx="3763042" cy="97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659"/>
              </a:lnSpc>
            </a:pPr>
            <a:r>
              <a:rPr sz="6100" spc="1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600" spc="185" dirty="0">
                <a:solidFill>
                  <a:srgbClr val="FFFFFF"/>
                </a:solidFill>
                <a:latin typeface="Tahoma"/>
                <a:cs typeface="Tahoma"/>
              </a:rPr>
              <a:t>arget</a:t>
            </a:r>
            <a:r>
              <a:rPr sz="5750" spc="18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5800" spc="18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5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49663" y="6112852"/>
            <a:ext cx="4302125" cy="745490"/>
          </a:xfrm>
          <a:custGeom>
            <a:avLst/>
            <a:gdLst/>
            <a:ahLst/>
            <a:cxnLst/>
            <a:rect l="l" t="t" r="r" b="b"/>
            <a:pathLst>
              <a:path w="4302125" h="745490">
                <a:moveTo>
                  <a:pt x="3609429" y="745159"/>
                </a:moveTo>
                <a:lnTo>
                  <a:pt x="3562997" y="723734"/>
                </a:lnTo>
                <a:lnTo>
                  <a:pt x="3517150" y="703427"/>
                </a:lnTo>
                <a:lnTo>
                  <a:pt x="3471164" y="683869"/>
                </a:lnTo>
                <a:lnTo>
                  <a:pt x="3425025" y="665060"/>
                </a:lnTo>
                <a:lnTo>
                  <a:pt x="3378771" y="647001"/>
                </a:lnTo>
                <a:lnTo>
                  <a:pt x="3332391" y="629678"/>
                </a:lnTo>
                <a:lnTo>
                  <a:pt x="3285896" y="613079"/>
                </a:lnTo>
                <a:lnTo>
                  <a:pt x="3239312" y="597217"/>
                </a:lnTo>
                <a:lnTo>
                  <a:pt x="3192615" y="582066"/>
                </a:lnTo>
                <a:lnTo>
                  <a:pt x="3145853" y="567639"/>
                </a:lnTo>
                <a:lnTo>
                  <a:pt x="3099003" y="553923"/>
                </a:lnTo>
                <a:lnTo>
                  <a:pt x="3052076" y="540905"/>
                </a:lnTo>
                <a:lnTo>
                  <a:pt x="3005099" y="528599"/>
                </a:lnTo>
                <a:lnTo>
                  <a:pt x="2958071" y="516978"/>
                </a:lnTo>
                <a:lnTo>
                  <a:pt x="2910992" y="506056"/>
                </a:lnTo>
                <a:lnTo>
                  <a:pt x="2863888" y="495808"/>
                </a:lnTo>
                <a:lnTo>
                  <a:pt x="2816758" y="486244"/>
                </a:lnTo>
                <a:lnTo>
                  <a:pt x="2769603" y="477354"/>
                </a:lnTo>
                <a:lnTo>
                  <a:pt x="2718841" y="469049"/>
                </a:lnTo>
                <a:lnTo>
                  <a:pt x="2668066" y="461479"/>
                </a:lnTo>
                <a:lnTo>
                  <a:pt x="2617305" y="454634"/>
                </a:lnTo>
                <a:lnTo>
                  <a:pt x="2566555" y="448525"/>
                </a:lnTo>
                <a:lnTo>
                  <a:pt x="2515819" y="443141"/>
                </a:lnTo>
                <a:lnTo>
                  <a:pt x="2465108" y="438467"/>
                </a:lnTo>
                <a:lnTo>
                  <a:pt x="2414409" y="434530"/>
                </a:lnTo>
                <a:lnTo>
                  <a:pt x="2363749" y="431317"/>
                </a:lnTo>
                <a:lnTo>
                  <a:pt x="2313114" y="428815"/>
                </a:lnTo>
                <a:lnTo>
                  <a:pt x="2262505" y="427037"/>
                </a:lnTo>
                <a:lnTo>
                  <a:pt x="2211946" y="425983"/>
                </a:lnTo>
                <a:lnTo>
                  <a:pt x="2161425" y="425640"/>
                </a:lnTo>
                <a:lnTo>
                  <a:pt x="2110956" y="426021"/>
                </a:lnTo>
                <a:lnTo>
                  <a:pt x="2060536" y="427101"/>
                </a:lnTo>
                <a:lnTo>
                  <a:pt x="2010168" y="428904"/>
                </a:lnTo>
                <a:lnTo>
                  <a:pt x="1959851" y="431419"/>
                </a:lnTo>
                <a:lnTo>
                  <a:pt x="1909610" y="434644"/>
                </a:lnTo>
                <a:lnTo>
                  <a:pt x="1859432" y="438581"/>
                </a:lnTo>
                <a:lnTo>
                  <a:pt x="1809330" y="443217"/>
                </a:lnTo>
                <a:lnTo>
                  <a:pt x="1759305" y="448564"/>
                </a:lnTo>
                <a:lnTo>
                  <a:pt x="1709356" y="454609"/>
                </a:lnTo>
                <a:lnTo>
                  <a:pt x="1659483" y="461365"/>
                </a:lnTo>
                <a:lnTo>
                  <a:pt x="1609699" y="468820"/>
                </a:lnTo>
                <a:lnTo>
                  <a:pt x="1560017" y="476986"/>
                </a:lnTo>
                <a:lnTo>
                  <a:pt x="1510423" y="485838"/>
                </a:lnTo>
                <a:lnTo>
                  <a:pt x="1460931" y="495388"/>
                </a:lnTo>
                <a:lnTo>
                  <a:pt x="1411554" y="505650"/>
                </a:lnTo>
                <a:lnTo>
                  <a:pt x="1404569" y="507377"/>
                </a:lnTo>
                <a:lnTo>
                  <a:pt x="1401076" y="508241"/>
                </a:lnTo>
                <a:lnTo>
                  <a:pt x="1409433" y="515061"/>
                </a:lnTo>
                <a:lnTo>
                  <a:pt x="1413078" y="520814"/>
                </a:lnTo>
                <a:lnTo>
                  <a:pt x="1393393" y="527862"/>
                </a:lnTo>
                <a:lnTo>
                  <a:pt x="1385684" y="534123"/>
                </a:lnTo>
                <a:lnTo>
                  <a:pt x="1389900" y="538886"/>
                </a:lnTo>
                <a:lnTo>
                  <a:pt x="1405966" y="541464"/>
                </a:lnTo>
                <a:lnTo>
                  <a:pt x="1429334" y="542302"/>
                </a:lnTo>
                <a:lnTo>
                  <a:pt x="1457553" y="540080"/>
                </a:lnTo>
                <a:lnTo>
                  <a:pt x="1487258" y="535406"/>
                </a:lnTo>
                <a:lnTo>
                  <a:pt x="1515046" y="528916"/>
                </a:lnTo>
                <a:lnTo>
                  <a:pt x="1565287" y="523049"/>
                </a:lnTo>
                <a:lnTo>
                  <a:pt x="1615617" y="517893"/>
                </a:lnTo>
                <a:lnTo>
                  <a:pt x="1666024" y="513448"/>
                </a:lnTo>
                <a:lnTo>
                  <a:pt x="1716493" y="509701"/>
                </a:lnTo>
                <a:lnTo>
                  <a:pt x="1767014" y="506666"/>
                </a:lnTo>
                <a:lnTo>
                  <a:pt x="1817573" y="504342"/>
                </a:lnTo>
                <a:lnTo>
                  <a:pt x="1868170" y="502716"/>
                </a:lnTo>
                <a:lnTo>
                  <a:pt x="1918792" y="501802"/>
                </a:lnTo>
                <a:lnTo>
                  <a:pt x="1969427" y="501599"/>
                </a:lnTo>
                <a:lnTo>
                  <a:pt x="2020062" y="502107"/>
                </a:lnTo>
                <a:lnTo>
                  <a:pt x="2070696" y="503313"/>
                </a:lnTo>
                <a:lnTo>
                  <a:pt x="2121306" y="505231"/>
                </a:lnTo>
                <a:lnTo>
                  <a:pt x="2171903" y="507847"/>
                </a:lnTo>
                <a:lnTo>
                  <a:pt x="2222449" y="511187"/>
                </a:lnTo>
                <a:lnTo>
                  <a:pt x="2272957" y="515226"/>
                </a:lnTo>
                <a:lnTo>
                  <a:pt x="2323414" y="519963"/>
                </a:lnTo>
                <a:lnTo>
                  <a:pt x="2373807" y="525424"/>
                </a:lnTo>
                <a:lnTo>
                  <a:pt x="2424125" y="531583"/>
                </a:lnTo>
                <a:lnTo>
                  <a:pt x="2474353" y="538454"/>
                </a:lnTo>
                <a:lnTo>
                  <a:pt x="2524493" y="546023"/>
                </a:lnTo>
                <a:lnTo>
                  <a:pt x="2574518" y="554304"/>
                </a:lnTo>
                <a:lnTo>
                  <a:pt x="2624442" y="563295"/>
                </a:lnTo>
                <a:lnTo>
                  <a:pt x="2674226" y="572998"/>
                </a:lnTo>
                <a:lnTo>
                  <a:pt x="2723883" y="583399"/>
                </a:lnTo>
                <a:lnTo>
                  <a:pt x="2773400" y="594512"/>
                </a:lnTo>
                <a:lnTo>
                  <a:pt x="2822765" y="606336"/>
                </a:lnTo>
                <a:lnTo>
                  <a:pt x="2871965" y="618858"/>
                </a:lnTo>
                <a:lnTo>
                  <a:pt x="2920987" y="632104"/>
                </a:lnTo>
                <a:lnTo>
                  <a:pt x="2969831" y="646036"/>
                </a:lnTo>
                <a:lnTo>
                  <a:pt x="3018472" y="660692"/>
                </a:lnTo>
                <a:lnTo>
                  <a:pt x="3066923" y="676046"/>
                </a:lnTo>
                <a:lnTo>
                  <a:pt x="3115157" y="692111"/>
                </a:lnTo>
                <a:lnTo>
                  <a:pt x="3163163" y="708888"/>
                </a:lnTo>
                <a:lnTo>
                  <a:pt x="3210941" y="726376"/>
                </a:lnTo>
                <a:lnTo>
                  <a:pt x="3258477" y="744562"/>
                </a:lnTo>
                <a:lnTo>
                  <a:pt x="3259975" y="745159"/>
                </a:lnTo>
                <a:lnTo>
                  <a:pt x="3609429" y="745159"/>
                </a:lnTo>
                <a:close/>
              </a:path>
              <a:path w="4302125" h="745490">
                <a:moveTo>
                  <a:pt x="4055033" y="745159"/>
                </a:moveTo>
                <a:lnTo>
                  <a:pt x="3990949" y="706589"/>
                </a:lnTo>
                <a:lnTo>
                  <a:pt x="3947033" y="681177"/>
                </a:lnTo>
                <a:lnTo>
                  <a:pt x="3902786" y="656310"/>
                </a:lnTo>
                <a:lnTo>
                  <a:pt x="3858222" y="632015"/>
                </a:lnTo>
                <a:lnTo>
                  <a:pt x="3813365" y="608304"/>
                </a:lnTo>
                <a:lnTo>
                  <a:pt x="3768242" y="585190"/>
                </a:lnTo>
                <a:lnTo>
                  <a:pt x="3722852" y="562673"/>
                </a:lnTo>
                <a:lnTo>
                  <a:pt x="3677234" y="540766"/>
                </a:lnTo>
                <a:lnTo>
                  <a:pt x="3631387" y="519493"/>
                </a:lnTo>
                <a:lnTo>
                  <a:pt x="3585337" y="498856"/>
                </a:lnTo>
                <a:lnTo>
                  <a:pt x="3539109" y="478866"/>
                </a:lnTo>
                <a:lnTo>
                  <a:pt x="3492703" y="459524"/>
                </a:lnTo>
                <a:lnTo>
                  <a:pt x="3446094" y="440893"/>
                </a:lnTo>
                <a:lnTo>
                  <a:pt x="3399256" y="422960"/>
                </a:lnTo>
                <a:lnTo>
                  <a:pt x="3352177" y="405739"/>
                </a:lnTo>
                <a:lnTo>
                  <a:pt x="3304883" y="389191"/>
                </a:lnTo>
                <a:lnTo>
                  <a:pt x="3257372" y="373303"/>
                </a:lnTo>
                <a:lnTo>
                  <a:pt x="3209658" y="358051"/>
                </a:lnTo>
                <a:lnTo>
                  <a:pt x="3161766" y="343433"/>
                </a:lnTo>
                <a:lnTo>
                  <a:pt x="3113697" y="329425"/>
                </a:lnTo>
                <a:lnTo>
                  <a:pt x="3065462" y="316014"/>
                </a:lnTo>
                <a:lnTo>
                  <a:pt x="3017062" y="303161"/>
                </a:lnTo>
                <a:lnTo>
                  <a:pt x="2968523" y="290868"/>
                </a:lnTo>
                <a:lnTo>
                  <a:pt x="2919857" y="279120"/>
                </a:lnTo>
                <a:lnTo>
                  <a:pt x="2871063" y="267881"/>
                </a:lnTo>
                <a:lnTo>
                  <a:pt x="2821952" y="258203"/>
                </a:lnTo>
                <a:lnTo>
                  <a:pt x="2772841" y="248996"/>
                </a:lnTo>
                <a:lnTo>
                  <a:pt x="2723692" y="240271"/>
                </a:lnTo>
                <a:lnTo>
                  <a:pt x="2674531" y="232054"/>
                </a:lnTo>
                <a:lnTo>
                  <a:pt x="2625318" y="224383"/>
                </a:lnTo>
                <a:lnTo>
                  <a:pt x="2576080" y="217271"/>
                </a:lnTo>
                <a:lnTo>
                  <a:pt x="2526792" y="210756"/>
                </a:lnTo>
                <a:lnTo>
                  <a:pt x="2477452" y="204851"/>
                </a:lnTo>
                <a:lnTo>
                  <a:pt x="2428062" y="199593"/>
                </a:lnTo>
                <a:lnTo>
                  <a:pt x="2378595" y="195008"/>
                </a:lnTo>
                <a:lnTo>
                  <a:pt x="2329078" y="191109"/>
                </a:lnTo>
                <a:lnTo>
                  <a:pt x="2279472" y="187934"/>
                </a:lnTo>
                <a:lnTo>
                  <a:pt x="2229802" y="185496"/>
                </a:lnTo>
                <a:lnTo>
                  <a:pt x="2180082" y="183794"/>
                </a:lnTo>
                <a:lnTo>
                  <a:pt x="2130412" y="182778"/>
                </a:lnTo>
                <a:lnTo>
                  <a:pt x="2080780" y="182460"/>
                </a:lnTo>
                <a:lnTo>
                  <a:pt x="2031212" y="182816"/>
                </a:lnTo>
                <a:lnTo>
                  <a:pt x="1981733" y="183832"/>
                </a:lnTo>
                <a:lnTo>
                  <a:pt x="1932343" y="185508"/>
                </a:lnTo>
                <a:lnTo>
                  <a:pt x="1883067" y="187833"/>
                </a:lnTo>
                <a:lnTo>
                  <a:pt x="1833918" y="190792"/>
                </a:lnTo>
                <a:lnTo>
                  <a:pt x="1784908" y="194373"/>
                </a:lnTo>
                <a:lnTo>
                  <a:pt x="1736051" y="198577"/>
                </a:lnTo>
                <a:lnTo>
                  <a:pt x="1687372" y="203377"/>
                </a:lnTo>
                <a:lnTo>
                  <a:pt x="1638896" y="208788"/>
                </a:lnTo>
                <a:lnTo>
                  <a:pt x="1590611" y="214769"/>
                </a:lnTo>
                <a:lnTo>
                  <a:pt x="1559953" y="217538"/>
                </a:lnTo>
                <a:lnTo>
                  <a:pt x="1552651" y="218567"/>
                </a:lnTo>
                <a:lnTo>
                  <a:pt x="1532280" y="221424"/>
                </a:lnTo>
                <a:lnTo>
                  <a:pt x="1508137" y="226123"/>
                </a:lnTo>
                <a:lnTo>
                  <a:pt x="1470888" y="237591"/>
                </a:lnTo>
                <a:lnTo>
                  <a:pt x="1453489" y="253136"/>
                </a:lnTo>
                <a:lnTo>
                  <a:pt x="1457490" y="257479"/>
                </a:lnTo>
                <a:lnTo>
                  <a:pt x="1467751" y="259740"/>
                </a:lnTo>
                <a:lnTo>
                  <a:pt x="1483372" y="260896"/>
                </a:lnTo>
                <a:lnTo>
                  <a:pt x="1503413" y="261886"/>
                </a:lnTo>
                <a:lnTo>
                  <a:pt x="1527149" y="262636"/>
                </a:lnTo>
                <a:lnTo>
                  <a:pt x="1553654" y="262369"/>
                </a:lnTo>
                <a:lnTo>
                  <a:pt x="1581785" y="261086"/>
                </a:lnTo>
                <a:lnTo>
                  <a:pt x="1610372" y="258749"/>
                </a:lnTo>
                <a:lnTo>
                  <a:pt x="1574571" y="253174"/>
                </a:lnTo>
                <a:lnTo>
                  <a:pt x="1624393" y="250647"/>
                </a:lnTo>
                <a:lnTo>
                  <a:pt x="1674304" y="248691"/>
                </a:lnTo>
                <a:lnTo>
                  <a:pt x="1724304" y="247307"/>
                </a:lnTo>
                <a:lnTo>
                  <a:pt x="1774367" y="246507"/>
                </a:lnTo>
                <a:lnTo>
                  <a:pt x="1824494" y="246278"/>
                </a:lnTo>
                <a:lnTo>
                  <a:pt x="1874685" y="246621"/>
                </a:lnTo>
                <a:lnTo>
                  <a:pt x="1924913" y="247548"/>
                </a:lnTo>
                <a:lnTo>
                  <a:pt x="1975192" y="249047"/>
                </a:lnTo>
                <a:lnTo>
                  <a:pt x="2025497" y="251129"/>
                </a:lnTo>
                <a:lnTo>
                  <a:pt x="2075827" y="253796"/>
                </a:lnTo>
                <a:lnTo>
                  <a:pt x="2126183" y="257048"/>
                </a:lnTo>
                <a:lnTo>
                  <a:pt x="2176538" y="260883"/>
                </a:lnTo>
                <a:lnTo>
                  <a:pt x="2226907" y="265303"/>
                </a:lnTo>
                <a:lnTo>
                  <a:pt x="2277262" y="270306"/>
                </a:lnTo>
                <a:lnTo>
                  <a:pt x="2327605" y="275894"/>
                </a:lnTo>
                <a:lnTo>
                  <a:pt x="2377922" y="282079"/>
                </a:lnTo>
                <a:lnTo>
                  <a:pt x="2428214" y="288848"/>
                </a:lnTo>
                <a:lnTo>
                  <a:pt x="2478468" y="296214"/>
                </a:lnTo>
                <a:lnTo>
                  <a:pt x="2528671" y="304177"/>
                </a:lnTo>
                <a:lnTo>
                  <a:pt x="2578824" y="312737"/>
                </a:lnTo>
                <a:lnTo>
                  <a:pt x="2628925" y="321881"/>
                </a:lnTo>
                <a:lnTo>
                  <a:pt x="2678950" y="331622"/>
                </a:lnTo>
                <a:lnTo>
                  <a:pt x="2728899" y="341972"/>
                </a:lnTo>
                <a:lnTo>
                  <a:pt x="2778760" y="352920"/>
                </a:lnTo>
                <a:lnTo>
                  <a:pt x="2828531" y="364464"/>
                </a:lnTo>
                <a:lnTo>
                  <a:pt x="2878201" y="376605"/>
                </a:lnTo>
                <a:lnTo>
                  <a:pt x="2927769" y="389356"/>
                </a:lnTo>
                <a:lnTo>
                  <a:pt x="2975445" y="402259"/>
                </a:lnTo>
                <a:lnTo>
                  <a:pt x="3022993" y="415798"/>
                </a:lnTo>
                <a:lnTo>
                  <a:pt x="3070390" y="429958"/>
                </a:lnTo>
                <a:lnTo>
                  <a:pt x="3117634" y="444741"/>
                </a:lnTo>
                <a:lnTo>
                  <a:pt x="3164713" y="460133"/>
                </a:lnTo>
                <a:lnTo>
                  <a:pt x="3211626" y="476161"/>
                </a:lnTo>
                <a:lnTo>
                  <a:pt x="3258350" y="492785"/>
                </a:lnTo>
                <a:lnTo>
                  <a:pt x="3304883" y="510032"/>
                </a:lnTo>
                <a:lnTo>
                  <a:pt x="3351212" y="527875"/>
                </a:lnTo>
                <a:lnTo>
                  <a:pt x="3397326" y="546328"/>
                </a:lnTo>
                <a:lnTo>
                  <a:pt x="3443211" y="565365"/>
                </a:lnTo>
                <a:lnTo>
                  <a:pt x="3488867" y="585012"/>
                </a:lnTo>
                <a:lnTo>
                  <a:pt x="3534283" y="605243"/>
                </a:lnTo>
                <a:lnTo>
                  <a:pt x="3579444" y="626059"/>
                </a:lnTo>
                <a:lnTo>
                  <a:pt x="3624338" y="647458"/>
                </a:lnTo>
                <a:lnTo>
                  <a:pt x="3668953" y="669442"/>
                </a:lnTo>
                <a:lnTo>
                  <a:pt x="3713289" y="691997"/>
                </a:lnTo>
                <a:lnTo>
                  <a:pt x="3757345" y="715137"/>
                </a:lnTo>
                <a:lnTo>
                  <a:pt x="3801084" y="738835"/>
                </a:lnTo>
                <a:lnTo>
                  <a:pt x="3812400" y="745159"/>
                </a:lnTo>
                <a:lnTo>
                  <a:pt x="4055033" y="745159"/>
                </a:lnTo>
                <a:close/>
              </a:path>
              <a:path w="4302125" h="745490">
                <a:moveTo>
                  <a:pt x="4301566" y="745159"/>
                </a:moveTo>
                <a:lnTo>
                  <a:pt x="4230497" y="693978"/>
                </a:lnTo>
                <a:lnTo>
                  <a:pt x="4189260" y="665429"/>
                </a:lnTo>
                <a:lnTo>
                  <a:pt x="4147667" y="637425"/>
                </a:lnTo>
                <a:lnTo>
                  <a:pt x="4105706" y="609981"/>
                </a:lnTo>
                <a:lnTo>
                  <a:pt x="4063390" y="583107"/>
                </a:lnTo>
                <a:lnTo>
                  <a:pt x="4020718" y="556806"/>
                </a:lnTo>
                <a:lnTo>
                  <a:pt x="3977703" y="531088"/>
                </a:lnTo>
                <a:lnTo>
                  <a:pt x="3934320" y="505955"/>
                </a:lnTo>
                <a:lnTo>
                  <a:pt x="3890594" y="481431"/>
                </a:lnTo>
                <a:lnTo>
                  <a:pt x="3846525" y="457517"/>
                </a:lnTo>
                <a:lnTo>
                  <a:pt x="3801821" y="434022"/>
                </a:lnTo>
                <a:lnTo>
                  <a:pt x="3756812" y="411213"/>
                </a:lnTo>
                <a:lnTo>
                  <a:pt x="3711511" y="389102"/>
                </a:lnTo>
                <a:lnTo>
                  <a:pt x="3665931" y="367677"/>
                </a:lnTo>
                <a:lnTo>
                  <a:pt x="3620071" y="346925"/>
                </a:lnTo>
                <a:lnTo>
                  <a:pt x="3573945" y="326859"/>
                </a:lnTo>
                <a:lnTo>
                  <a:pt x="3527564" y="307454"/>
                </a:lnTo>
                <a:lnTo>
                  <a:pt x="3480917" y="288696"/>
                </a:lnTo>
                <a:lnTo>
                  <a:pt x="3434029" y="270598"/>
                </a:lnTo>
                <a:lnTo>
                  <a:pt x="3386899" y="253149"/>
                </a:lnTo>
                <a:lnTo>
                  <a:pt x="3339541" y="236347"/>
                </a:lnTo>
                <a:lnTo>
                  <a:pt x="3291954" y="220167"/>
                </a:lnTo>
                <a:lnTo>
                  <a:pt x="3244151" y="204622"/>
                </a:lnTo>
                <a:lnTo>
                  <a:pt x="3196132" y="189687"/>
                </a:lnTo>
                <a:lnTo>
                  <a:pt x="3147923" y="175374"/>
                </a:lnTo>
                <a:lnTo>
                  <a:pt x="3099524" y="161658"/>
                </a:lnTo>
                <a:lnTo>
                  <a:pt x="3050921" y="148551"/>
                </a:lnTo>
                <a:lnTo>
                  <a:pt x="3002153" y="136042"/>
                </a:lnTo>
                <a:lnTo>
                  <a:pt x="2953207" y="124117"/>
                </a:lnTo>
                <a:lnTo>
                  <a:pt x="2904096" y="112763"/>
                </a:lnTo>
                <a:lnTo>
                  <a:pt x="2854833" y="101993"/>
                </a:lnTo>
                <a:lnTo>
                  <a:pt x="2805417" y="91782"/>
                </a:lnTo>
                <a:lnTo>
                  <a:pt x="2755874" y="82143"/>
                </a:lnTo>
                <a:lnTo>
                  <a:pt x="2706179" y="73063"/>
                </a:lnTo>
                <a:lnTo>
                  <a:pt x="2656357" y="64516"/>
                </a:lnTo>
                <a:lnTo>
                  <a:pt x="2606433" y="56515"/>
                </a:lnTo>
                <a:lnTo>
                  <a:pt x="2556383" y="49060"/>
                </a:lnTo>
                <a:lnTo>
                  <a:pt x="2506230" y="42125"/>
                </a:lnTo>
                <a:lnTo>
                  <a:pt x="2455989" y="35712"/>
                </a:lnTo>
                <a:lnTo>
                  <a:pt x="2405646" y="29806"/>
                </a:lnTo>
                <a:lnTo>
                  <a:pt x="2357145" y="24345"/>
                </a:lnTo>
                <a:lnTo>
                  <a:pt x="2308314" y="19418"/>
                </a:lnTo>
                <a:lnTo>
                  <a:pt x="2259228" y="15024"/>
                </a:lnTo>
                <a:lnTo>
                  <a:pt x="2209927" y="11176"/>
                </a:lnTo>
                <a:lnTo>
                  <a:pt x="2160486" y="7899"/>
                </a:lnTo>
                <a:lnTo>
                  <a:pt x="2110968" y="5168"/>
                </a:lnTo>
                <a:lnTo>
                  <a:pt x="2061413" y="3009"/>
                </a:lnTo>
                <a:lnTo>
                  <a:pt x="2011895" y="1422"/>
                </a:lnTo>
                <a:lnTo>
                  <a:pt x="1962467" y="419"/>
                </a:lnTo>
                <a:lnTo>
                  <a:pt x="1913191" y="0"/>
                </a:lnTo>
                <a:lnTo>
                  <a:pt x="1864131" y="177"/>
                </a:lnTo>
                <a:lnTo>
                  <a:pt x="1815325" y="965"/>
                </a:lnTo>
                <a:lnTo>
                  <a:pt x="1766862" y="2349"/>
                </a:lnTo>
                <a:lnTo>
                  <a:pt x="1713814" y="4597"/>
                </a:lnTo>
                <a:lnTo>
                  <a:pt x="1661528" y="8039"/>
                </a:lnTo>
                <a:lnTo>
                  <a:pt x="1609839" y="12446"/>
                </a:lnTo>
                <a:lnTo>
                  <a:pt x="1558607" y="17576"/>
                </a:lnTo>
                <a:lnTo>
                  <a:pt x="1507693" y="23190"/>
                </a:lnTo>
                <a:lnTo>
                  <a:pt x="1456918" y="29044"/>
                </a:lnTo>
                <a:lnTo>
                  <a:pt x="1406029" y="37388"/>
                </a:lnTo>
                <a:lnTo>
                  <a:pt x="1355902" y="46050"/>
                </a:lnTo>
                <a:lnTo>
                  <a:pt x="1306487" y="55143"/>
                </a:lnTo>
                <a:lnTo>
                  <a:pt x="1257782" y="64808"/>
                </a:lnTo>
                <a:lnTo>
                  <a:pt x="1209738" y="75171"/>
                </a:lnTo>
                <a:lnTo>
                  <a:pt x="1162329" y="86360"/>
                </a:lnTo>
                <a:lnTo>
                  <a:pt x="1108900" y="100711"/>
                </a:lnTo>
                <a:lnTo>
                  <a:pt x="1056170" y="115760"/>
                </a:lnTo>
                <a:lnTo>
                  <a:pt x="1004100" y="131495"/>
                </a:lnTo>
                <a:lnTo>
                  <a:pt x="952690" y="147916"/>
                </a:lnTo>
                <a:lnTo>
                  <a:pt x="901941" y="164998"/>
                </a:lnTo>
                <a:lnTo>
                  <a:pt x="851852" y="182727"/>
                </a:lnTo>
                <a:lnTo>
                  <a:pt x="802398" y="201091"/>
                </a:lnTo>
                <a:lnTo>
                  <a:pt x="753592" y="220091"/>
                </a:lnTo>
                <a:lnTo>
                  <a:pt x="705408" y="239687"/>
                </a:lnTo>
                <a:lnTo>
                  <a:pt x="657860" y="259880"/>
                </a:lnTo>
                <a:lnTo>
                  <a:pt x="610920" y="280657"/>
                </a:lnTo>
                <a:lnTo>
                  <a:pt x="564591" y="301993"/>
                </a:lnTo>
                <a:lnTo>
                  <a:pt x="518871" y="323900"/>
                </a:lnTo>
                <a:lnTo>
                  <a:pt x="473748" y="346329"/>
                </a:lnTo>
                <a:lnTo>
                  <a:pt x="429221" y="369303"/>
                </a:lnTo>
                <a:lnTo>
                  <a:pt x="385279" y="392772"/>
                </a:lnTo>
                <a:lnTo>
                  <a:pt x="341909" y="416750"/>
                </a:lnTo>
                <a:lnTo>
                  <a:pt x="299110" y="441223"/>
                </a:lnTo>
                <a:lnTo>
                  <a:pt x="256882" y="466153"/>
                </a:lnTo>
                <a:lnTo>
                  <a:pt x="215214" y="491553"/>
                </a:lnTo>
                <a:lnTo>
                  <a:pt x="174091" y="517385"/>
                </a:lnTo>
                <a:lnTo>
                  <a:pt x="133515" y="543661"/>
                </a:lnTo>
                <a:lnTo>
                  <a:pt x="93472" y="570344"/>
                </a:lnTo>
                <a:lnTo>
                  <a:pt x="53975" y="597446"/>
                </a:lnTo>
                <a:lnTo>
                  <a:pt x="14986" y="624928"/>
                </a:lnTo>
                <a:lnTo>
                  <a:pt x="0" y="635787"/>
                </a:lnTo>
                <a:lnTo>
                  <a:pt x="10629" y="652576"/>
                </a:lnTo>
                <a:lnTo>
                  <a:pt x="44488" y="628408"/>
                </a:lnTo>
                <a:lnTo>
                  <a:pt x="85255" y="600176"/>
                </a:lnTo>
                <a:lnTo>
                  <a:pt x="126669" y="572376"/>
                </a:lnTo>
                <a:lnTo>
                  <a:pt x="168757" y="545033"/>
                </a:lnTo>
                <a:lnTo>
                  <a:pt x="211480" y="518185"/>
                </a:lnTo>
                <a:lnTo>
                  <a:pt x="254838" y="491845"/>
                </a:lnTo>
                <a:lnTo>
                  <a:pt x="298843" y="466077"/>
                </a:lnTo>
                <a:lnTo>
                  <a:pt x="343458" y="440880"/>
                </a:lnTo>
                <a:lnTo>
                  <a:pt x="388696" y="416306"/>
                </a:lnTo>
                <a:lnTo>
                  <a:pt x="434555" y="392366"/>
                </a:lnTo>
                <a:lnTo>
                  <a:pt x="481012" y="369112"/>
                </a:lnTo>
                <a:lnTo>
                  <a:pt x="528066" y="346570"/>
                </a:lnTo>
                <a:lnTo>
                  <a:pt x="574636" y="324434"/>
                </a:lnTo>
                <a:lnTo>
                  <a:pt x="621639" y="302869"/>
                </a:lnTo>
                <a:lnTo>
                  <a:pt x="669010" y="281876"/>
                </a:lnTo>
                <a:lnTo>
                  <a:pt x="716724" y="261467"/>
                </a:lnTo>
                <a:lnTo>
                  <a:pt x="764717" y="241630"/>
                </a:lnTo>
                <a:lnTo>
                  <a:pt x="812939" y="222377"/>
                </a:lnTo>
                <a:lnTo>
                  <a:pt x="861339" y="203720"/>
                </a:lnTo>
                <a:lnTo>
                  <a:pt x="909866" y="185661"/>
                </a:lnTo>
                <a:lnTo>
                  <a:pt x="958481" y="168211"/>
                </a:lnTo>
                <a:lnTo>
                  <a:pt x="1007122" y="151358"/>
                </a:lnTo>
                <a:lnTo>
                  <a:pt x="1055751" y="135115"/>
                </a:lnTo>
                <a:lnTo>
                  <a:pt x="1104303" y="119494"/>
                </a:lnTo>
                <a:lnTo>
                  <a:pt x="1152740" y="104495"/>
                </a:lnTo>
                <a:lnTo>
                  <a:pt x="1201013" y="90119"/>
                </a:lnTo>
                <a:lnTo>
                  <a:pt x="1251216" y="81114"/>
                </a:lnTo>
                <a:lnTo>
                  <a:pt x="1301496" y="72745"/>
                </a:lnTo>
                <a:lnTo>
                  <a:pt x="1351876" y="65011"/>
                </a:lnTo>
                <a:lnTo>
                  <a:pt x="1402321" y="57899"/>
                </a:lnTo>
                <a:lnTo>
                  <a:pt x="1452841" y="51422"/>
                </a:lnTo>
                <a:lnTo>
                  <a:pt x="1503426" y="45567"/>
                </a:lnTo>
                <a:lnTo>
                  <a:pt x="1554060" y="40335"/>
                </a:lnTo>
                <a:lnTo>
                  <a:pt x="1604746" y="35737"/>
                </a:lnTo>
                <a:lnTo>
                  <a:pt x="1655457" y="31762"/>
                </a:lnTo>
                <a:lnTo>
                  <a:pt x="1706206" y="28397"/>
                </a:lnTo>
                <a:lnTo>
                  <a:pt x="1756981" y="25666"/>
                </a:lnTo>
                <a:lnTo>
                  <a:pt x="1807756" y="23558"/>
                </a:lnTo>
                <a:lnTo>
                  <a:pt x="1858543" y="22072"/>
                </a:lnTo>
                <a:lnTo>
                  <a:pt x="1909330" y="21209"/>
                </a:lnTo>
                <a:lnTo>
                  <a:pt x="1960105" y="20955"/>
                </a:lnTo>
                <a:lnTo>
                  <a:pt x="2010854" y="21323"/>
                </a:lnTo>
                <a:lnTo>
                  <a:pt x="2061591" y="22301"/>
                </a:lnTo>
                <a:lnTo>
                  <a:pt x="2112276" y="23901"/>
                </a:lnTo>
                <a:lnTo>
                  <a:pt x="2162924" y="26111"/>
                </a:lnTo>
                <a:lnTo>
                  <a:pt x="2213521" y="28930"/>
                </a:lnTo>
                <a:lnTo>
                  <a:pt x="2264067" y="32372"/>
                </a:lnTo>
                <a:lnTo>
                  <a:pt x="2314537" y="36410"/>
                </a:lnTo>
                <a:lnTo>
                  <a:pt x="2364930" y="41071"/>
                </a:lnTo>
                <a:lnTo>
                  <a:pt x="2415248" y="46329"/>
                </a:lnTo>
                <a:lnTo>
                  <a:pt x="2465463" y="52209"/>
                </a:lnTo>
                <a:lnTo>
                  <a:pt x="2515590" y="58686"/>
                </a:lnTo>
                <a:lnTo>
                  <a:pt x="2565603" y="65773"/>
                </a:lnTo>
                <a:lnTo>
                  <a:pt x="2615692" y="73761"/>
                </a:lnTo>
                <a:lnTo>
                  <a:pt x="2665653" y="82346"/>
                </a:lnTo>
                <a:lnTo>
                  <a:pt x="2715476" y="91503"/>
                </a:lnTo>
                <a:lnTo>
                  <a:pt x="2765158" y="101231"/>
                </a:lnTo>
                <a:lnTo>
                  <a:pt x="2814701" y="111531"/>
                </a:lnTo>
                <a:lnTo>
                  <a:pt x="2864091" y="122415"/>
                </a:lnTo>
                <a:lnTo>
                  <a:pt x="2913329" y="133858"/>
                </a:lnTo>
                <a:lnTo>
                  <a:pt x="2962414" y="145884"/>
                </a:lnTo>
                <a:lnTo>
                  <a:pt x="3011335" y="158470"/>
                </a:lnTo>
                <a:lnTo>
                  <a:pt x="3060103" y="171627"/>
                </a:lnTo>
                <a:lnTo>
                  <a:pt x="3108706" y="185356"/>
                </a:lnTo>
                <a:lnTo>
                  <a:pt x="3157143" y="199631"/>
                </a:lnTo>
                <a:lnTo>
                  <a:pt x="3205403" y="214490"/>
                </a:lnTo>
                <a:lnTo>
                  <a:pt x="3253486" y="229895"/>
                </a:lnTo>
                <a:lnTo>
                  <a:pt x="3301390" y="245859"/>
                </a:lnTo>
                <a:lnTo>
                  <a:pt x="3349117" y="262394"/>
                </a:lnTo>
                <a:lnTo>
                  <a:pt x="3396653" y="279476"/>
                </a:lnTo>
                <a:lnTo>
                  <a:pt x="3444011" y="297116"/>
                </a:lnTo>
                <a:lnTo>
                  <a:pt x="3491166" y="315302"/>
                </a:lnTo>
                <a:lnTo>
                  <a:pt x="3538131" y="334048"/>
                </a:lnTo>
                <a:lnTo>
                  <a:pt x="3584892" y="353339"/>
                </a:lnTo>
                <a:lnTo>
                  <a:pt x="3631463" y="373176"/>
                </a:lnTo>
                <a:lnTo>
                  <a:pt x="3677818" y="393573"/>
                </a:lnTo>
                <a:lnTo>
                  <a:pt x="3723957" y="414502"/>
                </a:lnTo>
                <a:lnTo>
                  <a:pt x="3769893" y="435991"/>
                </a:lnTo>
                <a:lnTo>
                  <a:pt x="3815613" y="458012"/>
                </a:lnTo>
                <a:lnTo>
                  <a:pt x="3861104" y="480568"/>
                </a:lnTo>
                <a:lnTo>
                  <a:pt x="3906863" y="507542"/>
                </a:lnTo>
                <a:lnTo>
                  <a:pt x="3952252" y="535165"/>
                </a:lnTo>
                <a:lnTo>
                  <a:pt x="3997223" y="563435"/>
                </a:lnTo>
                <a:lnTo>
                  <a:pt x="4041737" y="592353"/>
                </a:lnTo>
                <a:lnTo>
                  <a:pt x="4085717" y="621880"/>
                </a:lnTo>
                <a:lnTo>
                  <a:pt x="4129125" y="652030"/>
                </a:lnTo>
                <a:lnTo>
                  <a:pt x="4171886" y="682764"/>
                </a:lnTo>
                <a:lnTo>
                  <a:pt x="4213949" y="714095"/>
                </a:lnTo>
                <a:lnTo>
                  <a:pt x="4254182" y="745159"/>
                </a:lnTo>
                <a:lnTo>
                  <a:pt x="4301566" y="745159"/>
                </a:lnTo>
                <a:close/>
              </a:path>
            </a:pathLst>
          </a:custGeom>
          <a:solidFill>
            <a:srgbClr val="D57E2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21360000">
            <a:off x="685381" y="4112231"/>
            <a:ext cx="3728120" cy="3556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2795"/>
              </a:lnSpc>
              <a:spcBef>
                <a:spcPts val="15"/>
              </a:spcBef>
            </a:pP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Recipe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Sharing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200" spc="-22" baseline="1984" dirty="0">
                <a:solidFill>
                  <a:srgbClr val="FFFFFF"/>
                </a:solidFill>
                <a:latin typeface="Trebuchet MS"/>
                <a:cs typeface="Trebuchet MS"/>
              </a:rPr>
              <a:t>ebsite</a:t>
            </a:r>
            <a:endParaRPr sz="4200" baseline="1984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21360000">
            <a:off x="1029926" y="4839776"/>
            <a:ext cx="122532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Batch-</a:t>
            </a:r>
            <a:r>
              <a:rPr sz="3600" spc="-52" baseline="1157" dirty="0">
                <a:solidFill>
                  <a:srgbClr val="FFFFFF"/>
                </a:solidFill>
                <a:latin typeface="Trebuchet MS"/>
                <a:cs typeface="Trebuchet MS"/>
              </a:rPr>
              <a:t>17</a:t>
            </a:r>
            <a:endParaRPr sz="3600" baseline="1157" dirty="0">
              <a:latin typeface="Trebuchet MS"/>
              <a:cs typeface="Trebuchet MS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3D68AF02-9870-F001-B468-38A3233EBC87}"/>
              </a:ext>
            </a:extLst>
          </p:cNvPr>
          <p:cNvSpPr txBox="1"/>
          <p:nvPr/>
        </p:nvSpPr>
        <p:spPr>
          <a:xfrm rot="21300000">
            <a:off x="26681" y="562626"/>
            <a:ext cx="6971709" cy="916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659"/>
              </a:lnSpc>
            </a:pPr>
            <a:r>
              <a:rPr lang="en-IN" sz="6000" spc="185" dirty="0">
                <a:solidFill>
                  <a:srgbClr val="FFFFFF"/>
                </a:solidFill>
                <a:latin typeface="Trebuchet MS"/>
                <a:cs typeface="Tahoma"/>
              </a:rPr>
              <a:t>WEB TE</a:t>
            </a:r>
            <a:r>
              <a:rPr lang="en-IN" sz="6000" spc="185" dirty="0">
                <a:solidFill>
                  <a:srgbClr val="FFFFFF"/>
                </a:solidFill>
                <a:latin typeface="Tahoma"/>
                <a:cs typeface="Tahoma"/>
              </a:rPr>
              <a:t>CHNOLOGY</a:t>
            </a:r>
            <a:endParaRPr sz="6000" dirty="0">
              <a:latin typeface="Times New Roman"/>
              <a:cs typeface="Times New Roman"/>
            </a:endParaRPr>
          </a:p>
        </p:txBody>
      </p:sp>
      <p:pic>
        <p:nvPicPr>
          <p:cNvPr id="8" name="WhatsApp Audio 2023-11-20 at 22.20.45_3666b4b6">
            <a:hlinkClick r:id="" action="ppaction://media"/>
            <a:extLst>
              <a:ext uri="{FF2B5EF4-FFF2-40B4-BE49-F238E27FC236}">
                <a16:creationId xmlns:a16="http://schemas.microsoft.com/office/drawing/2014/main" id="{CCB614FD-09C4-F1D3-9032-FDC2ACA54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11915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2567" y="0"/>
              <a:ext cx="561943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008" y="181308"/>
              <a:ext cx="2893516" cy="673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98037" y="239276"/>
            <a:ext cx="1477645" cy="420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45" dirty="0">
                <a:solidFill>
                  <a:srgbClr val="000000"/>
                </a:solidFill>
              </a:rPr>
              <a:t>sweets.php</a:t>
            </a:r>
            <a:endParaRPr sz="2550"/>
          </a:p>
        </p:txBody>
      </p:sp>
      <p:sp>
        <p:nvSpPr>
          <p:cNvPr id="7" name="object 7"/>
          <p:cNvSpPr txBox="1"/>
          <p:nvPr/>
        </p:nvSpPr>
        <p:spPr>
          <a:xfrm>
            <a:off x="8429952" y="1035582"/>
            <a:ext cx="3155950" cy="43630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065530">
              <a:lnSpc>
                <a:spcPct val="100000"/>
              </a:lnSpc>
              <a:spcBef>
                <a:spcPts val="204"/>
              </a:spcBef>
            </a:pPr>
            <a:r>
              <a:rPr sz="600" b="1" spc="10" dirty="0">
                <a:latin typeface="Times New Roman"/>
                <a:cs typeface="Times New Roman"/>
              </a:rPr>
              <a:t>&lt;section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class="menu"&gt;</a:t>
            </a:r>
            <a:endParaRPr sz="600">
              <a:latin typeface="Times New Roman"/>
              <a:cs typeface="Times New Roman"/>
            </a:endParaRPr>
          </a:p>
          <a:p>
            <a:pPr marL="998855" marR="1030605" indent="437515">
              <a:lnSpc>
                <a:spcPct val="115700"/>
              </a:lnSpc>
            </a:pPr>
            <a:r>
              <a:rPr sz="600" b="1" spc="-10" dirty="0">
                <a:latin typeface="Times New Roman"/>
                <a:cs typeface="Times New Roman"/>
              </a:rPr>
              <a:t>&lt;?php 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session_start(); </a:t>
            </a:r>
            <a:r>
              <a:rPr sz="600" b="1" spc="5" dirty="0">
                <a:latin typeface="Times New Roman"/>
                <a:cs typeface="Times New Roman"/>
              </a:rPr>
              <a:t>// Start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the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session</a:t>
            </a:r>
            <a:endParaRPr sz="600">
              <a:latin typeface="Times New Roman"/>
              <a:cs typeface="Times New Roman"/>
            </a:endParaRPr>
          </a:p>
          <a:p>
            <a:pPr marR="31750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if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(isset($_SESSION['username'])) </a:t>
            </a:r>
            <a:r>
              <a:rPr sz="600" b="1" spc="10" dirty="0">
                <a:latin typeface="Times New Roman"/>
                <a:cs typeface="Times New Roman"/>
              </a:rPr>
              <a:t>{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600" b="1" spc="-10" dirty="0">
                <a:latin typeface="Times New Roman"/>
                <a:cs typeface="Times New Roman"/>
              </a:rPr>
              <a:t>$servername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dirty="0">
                <a:latin typeface="Times New Roman"/>
                <a:cs typeface="Times New Roman"/>
              </a:rPr>
              <a:t> 'localhost';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600" b="1" spc="-5" dirty="0">
                <a:latin typeface="Times New Roman"/>
                <a:cs typeface="Times New Roman"/>
              </a:rPr>
              <a:t>$username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'root';$password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'root';$database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'register';</a:t>
            </a:r>
            <a:endParaRPr sz="600">
              <a:latin typeface="Times New Roman"/>
              <a:cs typeface="Times New Roman"/>
            </a:endParaRPr>
          </a:p>
          <a:p>
            <a:pPr marL="366395" marR="358775" algn="ctr">
              <a:lnSpc>
                <a:spcPct val="115700"/>
              </a:lnSpc>
            </a:pPr>
            <a:r>
              <a:rPr sz="600" b="1" spc="-5" dirty="0">
                <a:latin typeface="Times New Roman"/>
                <a:cs typeface="Times New Roman"/>
              </a:rPr>
              <a:t>$conn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mysqli_connect($servername,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$username,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$password,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$database);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if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(!$conn)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{</a:t>
            </a:r>
            <a:endParaRPr sz="600">
              <a:latin typeface="Times New Roman"/>
              <a:cs typeface="Times New Roman"/>
            </a:endParaRPr>
          </a:p>
          <a:p>
            <a:pPr marL="39370" algn="ctr">
              <a:lnSpc>
                <a:spcPct val="100000"/>
              </a:lnSpc>
              <a:spcBef>
                <a:spcPts val="114"/>
              </a:spcBef>
            </a:pPr>
            <a:r>
              <a:rPr sz="600" b="1" spc="-5" dirty="0">
                <a:latin typeface="Times New Roman"/>
                <a:cs typeface="Times New Roman"/>
              </a:rPr>
              <a:t>die("Error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in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30" dirty="0">
                <a:latin typeface="Times New Roman"/>
                <a:cs typeface="Times New Roman"/>
              </a:rPr>
              <a:t>DB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connection: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15" dirty="0">
                <a:latin typeface="Times New Roman"/>
                <a:cs typeface="Times New Roman"/>
              </a:rPr>
              <a:t> . </a:t>
            </a:r>
            <a:r>
              <a:rPr sz="600" b="1" spc="-5" dirty="0">
                <a:latin typeface="Times New Roman"/>
                <a:cs typeface="Times New Roman"/>
              </a:rPr>
              <a:t>mysqli_connect_errno()</a:t>
            </a:r>
            <a:r>
              <a:rPr sz="600" b="1" spc="15" dirty="0">
                <a:latin typeface="Times New Roman"/>
                <a:cs typeface="Times New Roman"/>
              </a:rPr>
              <a:t> .</a:t>
            </a:r>
            <a:r>
              <a:rPr sz="600" b="1" spc="10" dirty="0">
                <a:latin typeface="Times New Roman"/>
                <a:cs typeface="Times New Roman"/>
              </a:rPr>
              <a:t> "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35" dirty="0">
                <a:latin typeface="Times New Roman"/>
                <a:cs typeface="Times New Roman"/>
              </a:rPr>
              <a:t>: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15" dirty="0">
                <a:latin typeface="Times New Roman"/>
                <a:cs typeface="Times New Roman"/>
              </a:rPr>
              <a:t> . </a:t>
            </a:r>
            <a:r>
              <a:rPr sz="600" b="1" spc="-5" dirty="0">
                <a:latin typeface="Times New Roman"/>
                <a:cs typeface="Times New Roman"/>
              </a:rPr>
              <a:t>mysqli_connect_error());}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600" b="1" spc="-5" dirty="0">
                <a:latin typeface="Times New Roman"/>
                <a:cs typeface="Times New Roman"/>
              </a:rPr>
              <a:t>$user_id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$_SESSION['username'];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//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Retrieve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the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user's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ID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from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the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session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//</a:t>
            </a:r>
            <a:r>
              <a:rPr sz="600" b="1" dirty="0">
                <a:latin typeface="Times New Roman"/>
                <a:cs typeface="Times New Roman"/>
              </a:rPr>
              <a:t> Check</a:t>
            </a:r>
            <a:r>
              <a:rPr sz="600" b="1" spc="5" dirty="0">
                <a:latin typeface="Times New Roman"/>
                <a:cs typeface="Times New Roman"/>
              </a:rPr>
              <a:t> if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a</a:t>
            </a:r>
            <a:r>
              <a:rPr sz="600" b="1" spc="5" dirty="0">
                <a:latin typeface="Times New Roman"/>
                <a:cs typeface="Times New Roman"/>
              </a:rPr>
              <a:t> file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has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been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deleted</a:t>
            </a:r>
            <a:endParaRPr sz="600">
              <a:latin typeface="Times New Roman"/>
              <a:cs typeface="Times New Roman"/>
            </a:endParaRPr>
          </a:p>
          <a:p>
            <a:pPr marL="559435" marR="551815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if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(isset($_GET['deleted'])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20" dirty="0">
                <a:latin typeface="Times New Roman"/>
                <a:cs typeface="Times New Roman"/>
              </a:rPr>
              <a:t>&amp;&amp;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$_GET['deleted']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===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'true')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20" dirty="0">
                <a:latin typeface="Times New Roman"/>
                <a:cs typeface="Times New Roman"/>
              </a:rPr>
              <a:t>'&lt;p&gt;File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has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been</a:t>
            </a:r>
            <a:r>
              <a:rPr sz="600" b="1" spc="5" dirty="0">
                <a:latin typeface="Times New Roman"/>
                <a:cs typeface="Times New Roman"/>
              </a:rPr>
              <a:t> deleted.&lt;/p&gt;';}</a:t>
            </a:r>
            <a:endParaRPr sz="600">
              <a:latin typeface="Times New Roman"/>
              <a:cs typeface="Times New Roman"/>
            </a:endParaRPr>
          </a:p>
          <a:p>
            <a:pPr marL="1017269" marR="297180" indent="-713105">
              <a:lnSpc>
                <a:spcPct val="115700"/>
              </a:lnSpc>
            </a:pPr>
            <a:r>
              <a:rPr sz="600" b="1" spc="-10" dirty="0">
                <a:latin typeface="Times New Roman"/>
                <a:cs typeface="Times New Roman"/>
              </a:rPr>
              <a:t>$query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"SELECT </a:t>
            </a:r>
            <a:r>
              <a:rPr sz="600" b="1" spc="10" dirty="0">
                <a:latin typeface="Times New Roman"/>
                <a:cs typeface="Times New Roman"/>
              </a:rPr>
              <a:t>*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30" dirty="0">
                <a:latin typeface="Times New Roman"/>
                <a:cs typeface="Times New Roman"/>
              </a:rPr>
              <a:t>FROM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sharepost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WHERE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username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'$user_id'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5" dirty="0">
                <a:latin typeface="Times New Roman"/>
                <a:cs typeface="Times New Roman"/>
              </a:rPr>
              <a:t>and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recipe_type='sweet_item'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";</a:t>
            </a:r>
            <a:endParaRPr sz="600">
              <a:latin typeface="Times New Roman"/>
              <a:cs typeface="Times New Roman"/>
            </a:endParaRPr>
          </a:p>
          <a:p>
            <a:pPr marL="934085" marR="926465" algn="ctr">
              <a:lnSpc>
                <a:spcPct val="115700"/>
              </a:lnSpc>
            </a:pPr>
            <a:r>
              <a:rPr sz="600" b="1" spc="-5" dirty="0">
                <a:latin typeface="Times New Roman"/>
                <a:cs typeface="Times New Roman"/>
              </a:rPr>
              <a:t>$result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mysqli_query($conn,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$query);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5" dirty="0">
                <a:latin typeface="Times New Roman"/>
                <a:cs typeface="Times New Roman"/>
              </a:rPr>
              <a:t>'&lt;html&gt;';echo </a:t>
            </a:r>
            <a:r>
              <a:rPr sz="600" b="1" spc="10" dirty="0">
                <a:latin typeface="Times New Roman"/>
                <a:cs typeface="Times New Roman"/>
              </a:rPr>
              <a:t>'&lt;head&gt;';</a:t>
            </a:r>
            <a:endParaRPr sz="600">
              <a:latin typeface="Times New Roman"/>
              <a:cs typeface="Times New Roman"/>
            </a:endParaRPr>
          </a:p>
          <a:p>
            <a:pPr marL="12065" marR="5080" algn="ctr">
              <a:lnSpc>
                <a:spcPct val="115700"/>
              </a:lnSpc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'&lt;link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rel="stylesheet"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type="text/css"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href="your_css_file.css"&gt;';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//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Link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your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30" dirty="0">
                <a:latin typeface="Times New Roman"/>
                <a:cs typeface="Times New Roman"/>
              </a:rPr>
              <a:t>CSS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file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5" dirty="0">
                <a:latin typeface="Times New Roman"/>
                <a:cs typeface="Times New Roman"/>
              </a:rPr>
              <a:t>'&lt;/head&gt;';echo </a:t>
            </a:r>
            <a:r>
              <a:rPr sz="600" b="1" spc="10" dirty="0">
                <a:latin typeface="Times New Roman"/>
                <a:cs typeface="Times New Roman"/>
              </a:rPr>
              <a:t>'&lt;body&gt;';</a:t>
            </a:r>
            <a:endParaRPr sz="600">
              <a:latin typeface="Times New Roman"/>
              <a:cs typeface="Times New Roman"/>
            </a:endParaRPr>
          </a:p>
          <a:p>
            <a:pPr marL="869315" marR="821690" indent="123825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if </a:t>
            </a:r>
            <a:r>
              <a:rPr sz="600" b="1" spc="-5" dirty="0">
                <a:latin typeface="Times New Roman"/>
                <a:cs typeface="Times New Roman"/>
              </a:rPr>
              <a:t>(mysqli_num_rows($result) </a:t>
            </a:r>
            <a:r>
              <a:rPr sz="600" b="1" spc="70" dirty="0">
                <a:latin typeface="Times New Roman"/>
                <a:cs typeface="Times New Roman"/>
              </a:rPr>
              <a:t>&gt; </a:t>
            </a:r>
            <a:r>
              <a:rPr sz="600" b="1" spc="10" dirty="0">
                <a:latin typeface="Times New Roman"/>
                <a:cs typeface="Times New Roman"/>
              </a:rPr>
              <a:t>0) { 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while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($row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mysqli_fetch_assoc($result))</a:t>
            </a:r>
            <a:r>
              <a:rPr sz="600" b="1" spc="10" dirty="0">
                <a:latin typeface="Times New Roman"/>
                <a:cs typeface="Times New Roman"/>
              </a:rPr>
              <a:t> {</a:t>
            </a:r>
            <a:endParaRPr sz="60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15"/>
              </a:spcBef>
            </a:pPr>
            <a:r>
              <a:rPr sz="600" b="1" dirty="0">
                <a:latin typeface="Times New Roman"/>
                <a:cs typeface="Times New Roman"/>
              </a:rPr>
              <a:t>$file_name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$row['file_name'];$shareby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$row['shareby'];</a:t>
            </a:r>
            <a:endParaRPr sz="600">
              <a:latin typeface="Times New Roman"/>
              <a:cs typeface="Times New Roman"/>
            </a:endParaRPr>
          </a:p>
          <a:p>
            <a:pPr marL="78740" algn="ctr">
              <a:lnSpc>
                <a:spcPct val="100000"/>
              </a:lnSpc>
              <a:spcBef>
                <a:spcPts val="110"/>
              </a:spcBef>
            </a:pPr>
            <a:r>
              <a:rPr sz="600" b="1" spc="-5" dirty="0">
                <a:latin typeface="Times New Roman"/>
                <a:cs typeface="Times New Roman"/>
              </a:rPr>
              <a:t>$recipe_name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$row['recipe_name'];$recipe_type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$row['recipe_type'];$file_description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endParaRPr sz="600">
              <a:latin typeface="Times New Roman"/>
              <a:cs typeface="Times New Roman"/>
            </a:endParaRPr>
          </a:p>
          <a:p>
            <a:pPr marL="1045210">
              <a:lnSpc>
                <a:spcPct val="100000"/>
              </a:lnSpc>
              <a:spcBef>
                <a:spcPts val="114"/>
              </a:spcBef>
            </a:pPr>
            <a:r>
              <a:rPr sz="600" b="1" spc="-10" dirty="0">
                <a:latin typeface="Times New Roman"/>
                <a:cs typeface="Times New Roman"/>
              </a:rPr>
              <a:t>$row['recipe_description'];</a:t>
            </a:r>
            <a:endParaRPr sz="600">
              <a:latin typeface="Times New Roman"/>
              <a:cs typeface="Times New Roman"/>
            </a:endParaRPr>
          </a:p>
          <a:p>
            <a:pPr marL="1067435">
              <a:lnSpc>
                <a:spcPct val="100000"/>
              </a:lnSpc>
              <a:spcBef>
                <a:spcPts val="110"/>
              </a:spcBef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'&lt;div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class="menu-item"&gt;';</a:t>
            </a:r>
            <a:endParaRPr sz="600">
              <a:latin typeface="Times New Roman"/>
              <a:cs typeface="Times New Roman"/>
            </a:endParaRPr>
          </a:p>
          <a:p>
            <a:pPr marL="78740" algn="ctr">
              <a:lnSpc>
                <a:spcPct val="100000"/>
              </a:lnSpc>
              <a:spcBef>
                <a:spcPts val="114"/>
              </a:spcBef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'&lt;p&gt;&lt;strong&gt;Share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by:&lt;/strong&gt;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</a:t>
            </a:r>
            <a:r>
              <a:rPr sz="600" b="1" spc="15" dirty="0">
                <a:latin typeface="Times New Roman"/>
                <a:cs typeface="Times New Roman"/>
              </a:rPr>
              <a:t> 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$shareby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 '&lt;/p&gt;';</a:t>
            </a:r>
            <a:endParaRPr sz="600">
              <a:latin typeface="Times New Roman"/>
              <a:cs typeface="Times New Roman"/>
            </a:endParaRPr>
          </a:p>
          <a:p>
            <a:pPr marL="387985" marR="300990" indent="-635" algn="ctr">
              <a:lnSpc>
                <a:spcPct val="115700"/>
              </a:lnSpc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'&lt;img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src="upload/'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$file_name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'" </a:t>
            </a:r>
            <a:r>
              <a:rPr sz="600" b="1" spc="15" dirty="0">
                <a:latin typeface="Times New Roman"/>
                <a:cs typeface="Times New Roman"/>
              </a:rPr>
              <a:t>alt="' 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$file_description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'"&gt;';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'&lt;h2&gt;&lt;strong&gt;Name</a:t>
            </a:r>
            <a:r>
              <a:rPr sz="600" b="1" spc="10" dirty="0">
                <a:latin typeface="Times New Roman"/>
                <a:cs typeface="Times New Roman"/>
              </a:rPr>
              <a:t> of </a:t>
            </a:r>
            <a:r>
              <a:rPr sz="600" b="1" spc="5" dirty="0">
                <a:latin typeface="Times New Roman"/>
                <a:cs typeface="Times New Roman"/>
              </a:rPr>
              <a:t>Recipe:&lt;/strong&gt;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$recipe_name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'&lt;/h2&gt;';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'&lt;h2&gt;&lt;strong&gt;Type</a:t>
            </a:r>
            <a:r>
              <a:rPr sz="600" b="1" spc="10" dirty="0">
                <a:latin typeface="Times New Roman"/>
                <a:cs typeface="Times New Roman"/>
              </a:rPr>
              <a:t> of </a:t>
            </a:r>
            <a:r>
              <a:rPr sz="600" b="1" spc="5" dirty="0">
                <a:latin typeface="Times New Roman"/>
                <a:cs typeface="Times New Roman"/>
              </a:rPr>
              <a:t>Recipe:&lt;/strong&gt;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$recipe_type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'&lt;/h2&gt;'; 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15" dirty="0">
                <a:latin typeface="Times New Roman"/>
                <a:cs typeface="Times New Roman"/>
              </a:rPr>
              <a:t>'&lt;p&gt;&lt;strong&gt;About </a:t>
            </a:r>
            <a:r>
              <a:rPr sz="600" b="1" spc="5" dirty="0">
                <a:latin typeface="Times New Roman"/>
                <a:cs typeface="Times New Roman"/>
              </a:rPr>
              <a:t>Recipe:&lt;/strong&gt; ' </a:t>
            </a:r>
            <a:r>
              <a:rPr sz="600" b="1" spc="15" dirty="0">
                <a:latin typeface="Times New Roman"/>
                <a:cs typeface="Times New Roman"/>
              </a:rPr>
              <a:t>. </a:t>
            </a:r>
            <a:r>
              <a:rPr sz="600" b="1" dirty="0">
                <a:latin typeface="Times New Roman"/>
                <a:cs typeface="Times New Roman"/>
              </a:rPr>
              <a:t>$file_description </a:t>
            </a:r>
            <a:r>
              <a:rPr sz="600" b="1" spc="15" dirty="0">
                <a:latin typeface="Times New Roman"/>
                <a:cs typeface="Times New Roman"/>
              </a:rPr>
              <a:t>. '&lt;/p&gt;'; 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5" dirty="0">
                <a:latin typeface="Times New Roman"/>
                <a:cs typeface="Times New Roman"/>
              </a:rPr>
              <a:t>'&lt;/form&gt;';echo </a:t>
            </a:r>
            <a:r>
              <a:rPr sz="600" b="1" spc="10" dirty="0">
                <a:latin typeface="Times New Roman"/>
                <a:cs typeface="Times New Roman"/>
              </a:rPr>
              <a:t>'&lt;/div&gt;';</a:t>
            </a:r>
            <a:endParaRPr sz="600">
              <a:latin typeface="Times New Roman"/>
              <a:cs typeface="Times New Roman"/>
            </a:endParaRPr>
          </a:p>
          <a:p>
            <a:pPr marL="39370" algn="ctr">
              <a:lnSpc>
                <a:spcPct val="100000"/>
              </a:lnSpc>
              <a:spcBef>
                <a:spcPts val="115"/>
              </a:spcBef>
            </a:pPr>
            <a:r>
              <a:rPr sz="600" b="1" spc="10" dirty="0">
                <a:latin typeface="Times New Roman"/>
                <a:cs typeface="Times New Roman"/>
              </a:rPr>
              <a:t>}}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else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{</a:t>
            </a:r>
            <a:endParaRPr sz="600">
              <a:latin typeface="Times New Roman"/>
              <a:cs typeface="Times New Roman"/>
            </a:endParaRPr>
          </a:p>
          <a:p>
            <a:pPr marL="39370" algn="ctr">
              <a:lnSpc>
                <a:spcPct val="100000"/>
              </a:lnSpc>
              <a:spcBef>
                <a:spcPts val="110"/>
              </a:spcBef>
            </a:pP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30" dirty="0">
                <a:latin typeface="Times New Roman"/>
                <a:cs typeface="Times New Roman"/>
              </a:rPr>
              <a:t>'&lt;p&gt;No</a:t>
            </a:r>
            <a:r>
              <a:rPr sz="600" b="1" dirty="0">
                <a:latin typeface="Times New Roman"/>
                <a:cs typeface="Times New Roman"/>
              </a:rPr>
              <a:t> images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are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present.&lt;/p&gt;';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600" b="1" spc="10" dirty="0">
                <a:latin typeface="Times New Roman"/>
                <a:cs typeface="Times New Roman"/>
              </a:rPr>
              <a:t>}</a:t>
            </a:r>
            <a:endParaRPr sz="600">
              <a:latin typeface="Times New Roman"/>
              <a:cs typeface="Times New Roman"/>
            </a:endParaRPr>
          </a:p>
          <a:p>
            <a:pPr marL="1236345" marR="1228725" algn="ctr">
              <a:lnSpc>
                <a:spcPct val="115700"/>
              </a:lnSpc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5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'&lt;/body&gt;'; 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10" dirty="0">
                <a:latin typeface="Times New Roman"/>
                <a:cs typeface="Times New Roman"/>
              </a:rPr>
              <a:t>'&lt;/html&gt;'; 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20" dirty="0">
                <a:latin typeface="Times New Roman"/>
                <a:cs typeface="Times New Roman"/>
              </a:rPr>
              <a:t>m</a:t>
            </a:r>
            <a:r>
              <a:rPr sz="600" b="1" spc="10" dirty="0">
                <a:latin typeface="Times New Roman"/>
                <a:cs typeface="Times New Roman"/>
              </a:rPr>
              <a:t>y</a:t>
            </a:r>
            <a:r>
              <a:rPr sz="600" b="1" spc="5" dirty="0">
                <a:latin typeface="Times New Roman"/>
                <a:cs typeface="Times New Roman"/>
              </a:rPr>
              <a:t>s</a:t>
            </a:r>
            <a:r>
              <a:rPr sz="600" b="1" spc="-25" dirty="0">
                <a:latin typeface="Times New Roman"/>
                <a:cs typeface="Times New Roman"/>
              </a:rPr>
              <a:t>q</a:t>
            </a:r>
            <a:r>
              <a:rPr sz="600" b="1" dirty="0">
                <a:latin typeface="Times New Roman"/>
                <a:cs typeface="Times New Roman"/>
              </a:rPr>
              <a:t>li</a:t>
            </a:r>
            <a:r>
              <a:rPr sz="600" b="1" spc="10" dirty="0">
                <a:latin typeface="Times New Roman"/>
                <a:cs typeface="Times New Roman"/>
              </a:rPr>
              <a:t>_</a:t>
            </a:r>
            <a:r>
              <a:rPr sz="600" b="1" spc="5" dirty="0">
                <a:latin typeface="Times New Roman"/>
                <a:cs typeface="Times New Roman"/>
              </a:rPr>
              <a:t>c</a:t>
            </a:r>
            <a:r>
              <a:rPr sz="600" b="1" dirty="0">
                <a:latin typeface="Times New Roman"/>
                <a:cs typeface="Times New Roman"/>
              </a:rPr>
              <a:t>l</a:t>
            </a:r>
            <a:r>
              <a:rPr sz="600" b="1" spc="10" dirty="0">
                <a:latin typeface="Times New Roman"/>
                <a:cs typeface="Times New Roman"/>
              </a:rPr>
              <a:t>o</a:t>
            </a:r>
            <a:r>
              <a:rPr sz="600" b="1" spc="5" dirty="0">
                <a:latin typeface="Times New Roman"/>
                <a:cs typeface="Times New Roman"/>
              </a:rPr>
              <a:t>se</a:t>
            </a:r>
            <a:r>
              <a:rPr sz="600" b="1" spc="10" dirty="0">
                <a:latin typeface="Times New Roman"/>
                <a:cs typeface="Times New Roman"/>
              </a:rPr>
              <a:t>($</a:t>
            </a:r>
            <a:r>
              <a:rPr sz="600" b="1" spc="5" dirty="0">
                <a:latin typeface="Times New Roman"/>
                <a:cs typeface="Times New Roman"/>
              </a:rPr>
              <a:t>c</a:t>
            </a:r>
            <a:r>
              <a:rPr sz="600" b="1" spc="10" dirty="0">
                <a:latin typeface="Times New Roman"/>
                <a:cs typeface="Times New Roman"/>
              </a:rPr>
              <a:t>o</a:t>
            </a:r>
            <a:r>
              <a:rPr sz="600" b="1" spc="-25" dirty="0">
                <a:latin typeface="Times New Roman"/>
                <a:cs typeface="Times New Roman"/>
              </a:rPr>
              <a:t>nn</a:t>
            </a:r>
            <a:r>
              <a:rPr sz="600" b="1" spc="5" dirty="0">
                <a:latin typeface="Times New Roman"/>
                <a:cs typeface="Times New Roman"/>
              </a:rPr>
              <a:t>)</a:t>
            </a:r>
            <a:r>
              <a:rPr sz="600" b="1" spc="-35" dirty="0">
                <a:latin typeface="Times New Roman"/>
                <a:cs typeface="Times New Roman"/>
              </a:rPr>
              <a:t>;</a:t>
            </a:r>
            <a:endParaRPr sz="600">
              <a:latin typeface="Times New Roman"/>
              <a:cs typeface="Times New Roman"/>
            </a:endParaRPr>
          </a:p>
          <a:p>
            <a:pPr marR="31750" algn="ctr">
              <a:lnSpc>
                <a:spcPct val="100000"/>
              </a:lnSpc>
              <a:spcBef>
                <a:spcPts val="110"/>
              </a:spcBef>
            </a:pPr>
            <a:r>
              <a:rPr sz="600" b="1" spc="10" dirty="0">
                <a:latin typeface="Times New Roman"/>
                <a:cs typeface="Times New Roman"/>
              </a:rPr>
              <a:t>}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else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{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'You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are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not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logged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in.</a:t>
            </a:r>
            <a:r>
              <a:rPr sz="600" b="1" spc="10" dirty="0">
                <a:latin typeface="Times New Roman"/>
                <a:cs typeface="Times New Roman"/>
              </a:rPr>
              <a:t> Please </a:t>
            </a:r>
            <a:r>
              <a:rPr sz="600" b="1" spc="5" dirty="0">
                <a:latin typeface="Times New Roman"/>
                <a:cs typeface="Times New Roman"/>
              </a:rPr>
              <a:t>log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in</a:t>
            </a:r>
            <a:r>
              <a:rPr sz="600" b="1" spc="10" dirty="0">
                <a:latin typeface="Times New Roman"/>
                <a:cs typeface="Times New Roman"/>
              </a:rPr>
              <a:t> to </a:t>
            </a:r>
            <a:r>
              <a:rPr sz="600" b="1" spc="5" dirty="0">
                <a:latin typeface="Times New Roman"/>
                <a:cs typeface="Times New Roman"/>
              </a:rPr>
              <a:t>access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this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page.';}</a:t>
            </a:r>
            <a:endParaRPr sz="600">
              <a:latin typeface="Times New Roman"/>
              <a:cs typeface="Times New Roman"/>
            </a:endParaRPr>
          </a:p>
          <a:p>
            <a:pPr marR="71120" algn="ctr">
              <a:lnSpc>
                <a:spcPct val="100000"/>
              </a:lnSpc>
              <a:spcBef>
                <a:spcPts val="115"/>
              </a:spcBef>
            </a:pPr>
            <a:r>
              <a:rPr sz="600" b="1" spc="5" dirty="0">
                <a:latin typeface="Times New Roman"/>
                <a:cs typeface="Times New Roman"/>
              </a:rPr>
              <a:t>?&gt;</a:t>
            </a:r>
            <a:endParaRPr sz="600">
              <a:latin typeface="Times New Roman"/>
              <a:cs typeface="Times New Roman"/>
            </a:endParaRPr>
          </a:p>
          <a:p>
            <a:pPr marR="15049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&lt;/section&gt;</a:t>
            </a:r>
            <a:endParaRPr sz="600">
              <a:latin typeface="Times New Roman"/>
              <a:cs typeface="Times New Roman"/>
            </a:endParaRPr>
          </a:p>
        </p:txBody>
      </p:sp>
      <p:pic>
        <p:nvPicPr>
          <p:cNvPr id="8" name="AUDIO-2023-09-05-22-52-43">
            <a:hlinkClick r:id="" action="ppaction://media"/>
            <a:extLst>
              <a:ext uri="{FF2B5EF4-FFF2-40B4-BE49-F238E27FC236}">
                <a16:creationId xmlns:a16="http://schemas.microsoft.com/office/drawing/2014/main" id="{D3DFD604-62E3-29F0-E9B9-FFBBF2943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55589" y="6257636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7011"/>
              <a:ext cx="8612378" cy="68009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2567" y="0"/>
              <a:ext cx="561943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008" y="181308"/>
              <a:ext cx="2893516" cy="673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60194" y="239275"/>
            <a:ext cx="1553210" cy="420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75" dirty="0">
                <a:solidFill>
                  <a:srgbClr val="000000"/>
                </a:solidFill>
              </a:rPr>
              <a:t>nonveg.php</a:t>
            </a:r>
            <a:endParaRPr sz="2550"/>
          </a:p>
        </p:txBody>
      </p:sp>
      <p:sp>
        <p:nvSpPr>
          <p:cNvPr id="7" name="object 7"/>
          <p:cNvSpPr txBox="1"/>
          <p:nvPr/>
        </p:nvSpPr>
        <p:spPr>
          <a:xfrm>
            <a:off x="8372302" y="1035581"/>
            <a:ext cx="3270885" cy="43630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122680">
              <a:lnSpc>
                <a:spcPct val="100000"/>
              </a:lnSpc>
              <a:spcBef>
                <a:spcPts val="204"/>
              </a:spcBef>
            </a:pPr>
            <a:r>
              <a:rPr sz="600" b="1" spc="10" dirty="0">
                <a:latin typeface="Times New Roman"/>
                <a:cs typeface="Times New Roman"/>
              </a:rPr>
              <a:t>&lt;section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class="menu"&gt;</a:t>
            </a:r>
            <a:endParaRPr sz="600">
              <a:latin typeface="Times New Roman"/>
              <a:cs typeface="Times New Roman"/>
            </a:endParaRPr>
          </a:p>
          <a:p>
            <a:pPr marL="1056005" marR="1088390" indent="437515">
              <a:lnSpc>
                <a:spcPct val="115700"/>
              </a:lnSpc>
            </a:pPr>
            <a:r>
              <a:rPr sz="600" b="1" spc="-10" dirty="0">
                <a:latin typeface="Times New Roman"/>
                <a:cs typeface="Times New Roman"/>
              </a:rPr>
              <a:t>&lt;?php 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session_start(); </a:t>
            </a:r>
            <a:r>
              <a:rPr sz="600" b="1" spc="5" dirty="0">
                <a:latin typeface="Times New Roman"/>
                <a:cs typeface="Times New Roman"/>
              </a:rPr>
              <a:t>// Start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the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session</a:t>
            </a:r>
            <a:endParaRPr sz="600">
              <a:latin typeface="Times New Roman"/>
              <a:cs typeface="Times New Roman"/>
            </a:endParaRPr>
          </a:p>
          <a:p>
            <a:pPr marR="31750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if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(isset($_SESSION['username'])) </a:t>
            </a:r>
            <a:r>
              <a:rPr sz="600" b="1" spc="10" dirty="0">
                <a:latin typeface="Times New Roman"/>
                <a:cs typeface="Times New Roman"/>
              </a:rPr>
              <a:t>{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600" b="1" spc="-10" dirty="0">
                <a:latin typeface="Times New Roman"/>
                <a:cs typeface="Times New Roman"/>
              </a:rPr>
              <a:t>$servername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dirty="0">
                <a:latin typeface="Times New Roman"/>
                <a:cs typeface="Times New Roman"/>
              </a:rPr>
              <a:t> 'localhost';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600" b="1" spc="-5" dirty="0">
                <a:latin typeface="Times New Roman"/>
                <a:cs typeface="Times New Roman"/>
              </a:rPr>
              <a:t>$username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'root';$password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'root';$database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'register';</a:t>
            </a:r>
            <a:endParaRPr sz="600">
              <a:latin typeface="Times New Roman"/>
              <a:cs typeface="Times New Roman"/>
            </a:endParaRPr>
          </a:p>
          <a:p>
            <a:pPr marL="424180" marR="416559" algn="ctr">
              <a:lnSpc>
                <a:spcPct val="115700"/>
              </a:lnSpc>
            </a:pPr>
            <a:r>
              <a:rPr sz="600" b="1" spc="-5" dirty="0">
                <a:latin typeface="Times New Roman"/>
                <a:cs typeface="Times New Roman"/>
              </a:rPr>
              <a:t>$conn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mysqli_connect($servername,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$username,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$password,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$database);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if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(!$conn)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{</a:t>
            </a:r>
            <a:endParaRPr sz="600">
              <a:latin typeface="Times New Roman"/>
              <a:cs typeface="Times New Roman"/>
            </a:endParaRPr>
          </a:p>
          <a:p>
            <a:pPr marL="39370" algn="ctr">
              <a:lnSpc>
                <a:spcPct val="100000"/>
              </a:lnSpc>
              <a:spcBef>
                <a:spcPts val="114"/>
              </a:spcBef>
            </a:pPr>
            <a:r>
              <a:rPr sz="600" b="1" spc="-5" dirty="0">
                <a:latin typeface="Times New Roman"/>
                <a:cs typeface="Times New Roman"/>
              </a:rPr>
              <a:t>die("Error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in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30" dirty="0">
                <a:latin typeface="Times New Roman"/>
                <a:cs typeface="Times New Roman"/>
              </a:rPr>
              <a:t>DB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connection: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15" dirty="0">
                <a:latin typeface="Times New Roman"/>
                <a:cs typeface="Times New Roman"/>
              </a:rPr>
              <a:t> . </a:t>
            </a:r>
            <a:r>
              <a:rPr sz="600" b="1" spc="-5" dirty="0">
                <a:latin typeface="Times New Roman"/>
                <a:cs typeface="Times New Roman"/>
              </a:rPr>
              <a:t>mysqli_connect_errno()</a:t>
            </a:r>
            <a:r>
              <a:rPr sz="600" b="1" spc="15" dirty="0">
                <a:latin typeface="Times New Roman"/>
                <a:cs typeface="Times New Roman"/>
              </a:rPr>
              <a:t> .</a:t>
            </a:r>
            <a:r>
              <a:rPr sz="600" b="1" spc="10" dirty="0">
                <a:latin typeface="Times New Roman"/>
                <a:cs typeface="Times New Roman"/>
              </a:rPr>
              <a:t> "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35" dirty="0">
                <a:latin typeface="Times New Roman"/>
                <a:cs typeface="Times New Roman"/>
              </a:rPr>
              <a:t>: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15" dirty="0">
                <a:latin typeface="Times New Roman"/>
                <a:cs typeface="Times New Roman"/>
              </a:rPr>
              <a:t> . </a:t>
            </a:r>
            <a:r>
              <a:rPr sz="600" b="1" spc="-5" dirty="0">
                <a:latin typeface="Times New Roman"/>
                <a:cs typeface="Times New Roman"/>
              </a:rPr>
              <a:t>mysqli_connect_error());}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600" b="1" spc="-5" dirty="0">
                <a:latin typeface="Times New Roman"/>
                <a:cs typeface="Times New Roman"/>
              </a:rPr>
              <a:t>$user_id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$_SESSION['username'];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//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Retrieve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the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user's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ID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from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the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session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//</a:t>
            </a:r>
            <a:r>
              <a:rPr sz="600" b="1" dirty="0">
                <a:latin typeface="Times New Roman"/>
                <a:cs typeface="Times New Roman"/>
              </a:rPr>
              <a:t> Check</a:t>
            </a:r>
            <a:r>
              <a:rPr sz="600" b="1" spc="5" dirty="0">
                <a:latin typeface="Times New Roman"/>
                <a:cs typeface="Times New Roman"/>
              </a:rPr>
              <a:t> if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a</a:t>
            </a:r>
            <a:r>
              <a:rPr sz="600" b="1" spc="5" dirty="0">
                <a:latin typeface="Times New Roman"/>
                <a:cs typeface="Times New Roman"/>
              </a:rPr>
              <a:t> file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has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been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deleted</a:t>
            </a:r>
            <a:endParaRPr sz="600">
              <a:latin typeface="Times New Roman"/>
              <a:cs typeface="Times New Roman"/>
            </a:endParaRPr>
          </a:p>
          <a:p>
            <a:pPr marL="617220" marR="609600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if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(isset($_GET['deleted'])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20" dirty="0">
                <a:latin typeface="Times New Roman"/>
                <a:cs typeface="Times New Roman"/>
              </a:rPr>
              <a:t>&amp;&amp;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$_GET['deleted']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===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'true')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20" dirty="0">
                <a:latin typeface="Times New Roman"/>
                <a:cs typeface="Times New Roman"/>
              </a:rPr>
              <a:t>'&lt;p&gt;File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has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been</a:t>
            </a:r>
            <a:r>
              <a:rPr sz="600" b="1" spc="5" dirty="0">
                <a:latin typeface="Times New Roman"/>
                <a:cs typeface="Times New Roman"/>
              </a:rPr>
              <a:t> deleted.&lt;/p&gt;';}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600" b="1" spc="-10" dirty="0">
                <a:latin typeface="Times New Roman"/>
                <a:cs typeface="Times New Roman"/>
              </a:rPr>
              <a:t>$query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"SELECT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*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30" dirty="0">
                <a:latin typeface="Times New Roman"/>
                <a:cs typeface="Times New Roman"/>
              </a:rPr>
              <a:t>FROM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sharepost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WHERE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username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'$user_id'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15" dirty="0">
                <a:latin typeface="Times New Roman"/>
                <a:cs typeface="Times New Roman"/>
              </a:rPr>
              <a:t>and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recipe_type='nonveg</a:t>
            </a:r>
            <a:endParaRPr sz="600">
              <a:latin typeface="Times New Roman"/>
              <a:cs typeface="Times New Roman"/>
            </a:endParaRPr>
          </a:p>
          <a:p>
            <a:pPr marR="190500" algn="ctr">
              <a:lnSpc>
                <a:spcPct val="100000"/>
              </a:lnSpc>
              <a:spcBef>
                <a:spcPts val="110"/>
              </a:spcBef>
            </a:pPr>
            <a:r>
              <a:rPr sz="600" b="1" spc="-10" dirty="0">
                <a:latin typeface="Times New Roman"/>
                <a:cs typeface="Times New Roman"/>
              </a:rPr>
              <a:t>Curry'</a:t>
            </a:r>
            <a:r>
              <a:rPr sz="600" b="1" spc="-30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";</a:t>
            </a:r>
            <a:endParaRPr sz="600">
              <a:latin typeface="Times New Roman"/>
              <a:cs typeface="Times New Roman"/>
            </a:endParaRPr>
          </a:p>
          <a:p>
            <a:pPr marL="991869" marR="984250" algn="ctr">
              <a:lnSpc>
                <a:spcPct val="115700"/>
              </a:lnSpc>
            </a:pPr>
            <a:r>
              <a:rPr sz="600" b="1" spc="-5" dirty="0">
                <a:latin typeface="Times New Roman"/>
                <a:cs typeface="Times New Roman"/>
              </a:rPr>
              <a:t>$result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mysqli_query($conn,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$query);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5" dirty="0">
                <a:latin typeface="Times New Roman"/>
                <a:cs typeface="Times New Roman"/>
              </a:rPr>
              <a:t>'&lt;html&gt;';echo </a:t>
            </a:r>
            <a:r>
              <a:rPr sz="600" b="1" spc="10" dirty="0">
                <a:latin typeface="Times New Roman"/>
                <a:cs typeface="Times New Roman"/>
              </a:rPr>
              <a:t>'&lt;head&gt;';</a:t>
            </a:r>
            <a:endParaRPr sz="600">
              <a:latin typeface="Times New Roman"/>
              <a:cs typeface="Times New Roman"/>
            </a:endParaRPr>
          </a:p>
          <a:p>
            <a:pPr marL="69850" marR="62230" algn="ctr">
              <a:lnSpc>
                <a:spcPct val="115700"/>
              </a:lnSpc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'&lt;link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rel="stylesheet"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type="text/css"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href="your_css_file.css"&gt;';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//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Link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your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30" dirty="0">
                <a:latin typeface="Times New Roman"/>
                <a:cs typeface="Times New Roman"/>
              </a:rPr>
              <a:t>CSS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file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5" dirty="0">
                <a:latin typeface="Times New Roman"/>
                <a:cs typeface="Times New Roman"/>
              </a:rPr>
              <a:t>'&lt;/head&gt;';echo </a:t>
            </a:r>
            <a:r>
              <a:rPr sz="600" b="1" spc="10" dirty="0">
                <a:latin typeface="Times New Roman"/>
                <a:cs typeface="Times New Roman"/>
              </a:rPr>
              <a:t>'&lt;body&gt;';</a:t>
            </a:r>
            <a:endParaRPr sz="600">
              <a:latin typeface="Times New Roman"/>
              <a:cs typeface="Times New Roman"/>
            </a:endParaRPr>
          </a:p>
          <a:p>
            <a:pPr marL="927100" marR="879475" indent="123825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if </a:t>
            </a:r>
            <a:r>
              <a:rPr sz="600" b="1" spc="-5" dirty="0">
                <a:latin typeface="Times New Roman"/>
                <a:cs typeface="Times New Roman"/>
              </a:rPr>
              <a:t>(mysqli_num_rows($result) </a:t>
            </a:r>
            <a:r>
              <a:rPr sz="600" b="1" spc="70" dirty="0">
                <a:latin typeface="Times New Roman"/>
                <a:cs typeface="Times New Roman"/>
              </a:rPr>
              <a:t>&gt; </a:t>
            </a:r>
            <a:r>
              <a:rPr sz="600" b="1" spc="10" dirty="0">
                <a:latin typeface="Times New Roman"/>
                <a:cs typeface="Times New Roman"/>
              </a:rPr>
              <a:t>0) { 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while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($row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mysqli_fetch_assoc($result))</a:t>
            </a:r>
            <a:r>
              <a:rPr sz="600" b="1" spc="10" dirty="0">
                <a:latin typeface="Times New Roman"/>
                <a:cs typeface="Times New Roman"/>
              </a:rPr>
              <a:t> {</a:t>
            </a:r>
            <a:endParaRPr sz="60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14"/>
              </a:spcBef>
            </a:pPr>
            <a:r>
              <a:rPr sz="600" b="1" dirty="0">
                <a:latin typeface="Times New Roman"/>
                <a:cs typeface="Times New Roman"/>
              </a:rPr>
              <a:t>$file_name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$row['file_name'];$shareby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$row['shareby'];</a:t>
            </a:r>
            <a:endParaRPr sz="60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  <a:spcBef>
                <a:spcPts val="110"/>
              </a:spcBef>
            </a:pPr>
            <a:r>
              <a:rPr sz="600" b="1" spc="-5" dirty="0">
                <a:latin typeface="Times New Roman"/>
                <a:cs typeface="Times New Roman"/>
              </a:rPr>
              <a:t>$recipe_name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$row['recipe_name'];$recipe_type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$row['recipe_type'];$file_description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endParaRPr sz="600">
              <a:latin typeface="Times New Roman"/>
              <a:cs typeface="Times New Roman"/>
            </a:endParaRPr>
          </a:p>
          <a:p>
            <a:pPr marL="1102995">
              <a:lnSpc>
                <a:spcPct val="100000"/>
              </a:lnSpc>
              <a:spcBef>
                <a:spcPts val="114"/>
              </a:spcBef>
            </a:pPr>
            <a:r>
              <a:rPr sz="600" b="1" spc="-10" dirty="0">
                <a:latin typeface="Times New Roman"/>
                <a:cs typeface="Times New Roman"/>
              </a:rPr>
              <a:t>$row['recipe_description'];</a:t>
            </a:r>
            <a:endParaRPr sz="600">
              <a:latin typeface="Times New Roman"/>
              <a:cs typeface="Times New Roman"/>
            </a:endParaRPr>
          </a:p>
          <a:p>
            <a:pPr marL="1125220">
              <a:lnSpc>
                <a:spcPct val="100000"/>
              </a:lnSpc>
              <a:spcBef>
                <a:spcPts val="115"/>
              </a:spcBef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'&lt;div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class="menu-item"&gt;';</a:t>
            </a:r>
            <a:endParaRPr sz="600">
              <a:latin typeface="Times New Roman"/>
              <a:cs typeface="Times New Roman"/>
            </a:endParaRPr>
          </a:p>
          <a:p>
            <a:pPr marL="78740" algn="ctr">
              <a:lnSpc>
                <a:spcPct val="100000"/>
              </a:lnSpc>
              <a:spcBef>
                <a:spcPts val="110"/>
              </a:spcBef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'&lt;p&gt;&lt;strong&gt;Share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by:&lt;/strong&gt;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</a:t>
            </a:r>
            <a:r>
              <a:rPr sz="600" b="1" spc="15" dirty="0">
                <a:latin typeface="Times New Roman"/>
                <a:cs typeface="Times New Roman"/>
              </a:rPr>
              <a:t> 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$shareby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 '&lt;/p&gt;';</a:t>
            </a:r>
            <a:endParaRPr sz="600">
              <a:latin typeface="Times New Roman"/>
              <a:cs typeface="Times New Roman"/>
            </a:endParaRPr>
          </a:p>
          <a:p>
            <a:pPr marL="445770" marR="358140" indent="-635" algn="ctr">
              <a:lnSpc>
                <a:spcPct val="115700"/>
              </a:lnSpc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'&lt;img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src="upload/'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$file_name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'" </a:t>
            </a:r>
            <a:r>
              <a:rPr sz="600" b="1" spc="15" dirty="0">
                <a:latin typeface="Times New Roman"/>
                <a:cs typeface="Times New Roman"/>
              </a:rPr>
              <a:t>alt="' 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$file_description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'"&gt;';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'&lt;h2&gt;&lt;strong&gt;Name</a:t>
            </a:r>
            <a:r>
              <a:rPr sz="600" b="1" spc="10" dirty="0">
                <a:latin typeface="Times New Roman"/>
                <a:cs typeface="Times New Roman"/>
              </a:rPr>
              <a:t> of </a:t>
            </a:r>
            <a:r>
              <a:rPr sz="600" b="1" spc="5" dirty="0">
                <a:latin typeface="Times New Roman"/>
                <a:cs typeface="Times New Roman"/>
              </a:rPr>
              <a:t>Recipe:&lt;/strong&gt;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$recipe_name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'&lt;/h2&gt;';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'&lt;h2&gt;&lt;strong&gt;Type</a:t>
            </a:r>
            <a:r>
              <a:rPr sz="600" b="1" spc="10" dirty="0">
                <a:latin typeface="Times New Roman"/>
                <a:cs typeface="Times New Roman"/>
              </a:rPr>
              <a:t> of </a:t>
            </a:r>
            <a:r>
              <a:rPr sz="600" b="1" spc="5" dirty="0">
                <a:latin typeface="Times New Roman"/>
                <a:cs typeface="Times New Roman"/>
              </a:rPr>
              <a:t>Recipe:&lt;/strong&gt;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$recipe_type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.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'&lt;/h2&gt;'; 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15" dirty="0">
                <a:latin typeface="Times New Roman"/>
                <a:cs typeface="Times New Roman"/>
              </a:rPr>
              <a:t>'&lt;p&gt;&lt;strong&gt;About </a:t>
            </a:r>
            <a:r>
              <a:rPr sz="600" b="1" spc="5" dirty="0">
                <a:latin typeface="Times New Roman"/>
                <a:cs typeface="Times New Roman"/>
              </a:rPr>
              <a:t>Recipe:&lt;/strong&gt; ' </a:t>
            </a:r>
            <a:r>
              <a:rPr sz="600" b="1" spc="15" dirty="0">
                <a:latin typeface="Times New Roman"/>
                <a:cs typeface="Times New Roman"/>
              </a:rPr>
              <a:t>. </a:t>
            </a:r>
            <a:r>
              <a:rPr sz="600" b="1" dirty="0">
                <a:latin typeface="Times New Roman"/>
                <a:cs typeface="Times New Roman"/>
              </a:rPr>
              <a:t>$file_description </a:t>
            </a:r>
            <a:r>
              <a:rPr sz="600" b="1" spc="15" dirty="0">
                <a:latin typeface="Times New Roman"/>
                <a:cs typeface="Times New Roman"/>
              </a:rPr>
              <a:t>. '&lt;/p&gt;'; 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5" dirty="0">
                <a:latin typeface="Times New Roman"/>
                <a:cs typeface="Times New Roman"/>
              </a:rPr>
              <a:t>'&lt;/form&gt;';echo </a:t>
            </a:r>
            <a:r>
              <a:rPr sz="600" b="1" spc="10" dirty="0">
                <a:latin typeface="Times New Roman"/>
                <a:cs typeface="Times New Roman"/>
              </a:rPr>
              <a:t>'&lt;/div&gt;';</a:t>
            </a:r>
            <a:endParaRPr sz="600">
              <a:latin typeface="Times New Roman"/>
              <a:cs typeface="Times New Roman"/>
            </a:endParaRPr>
          </a:p>
          <a:p>
            <a:pPr marL="39370" algn="ctr">
              <a:lnSpc>
                <a:spcPct val="100000"/>
              </a:lnSpc>
              <a:spcBef>
                <a:spcPts val="114"/>
              </a:spcBef>
            </a:pPr>
            <a:r>
              <a:rPr sz="600" b="1" spc="10" dirty="0">
                <a:latin typeface="Times New Roman"/>
                <a:cs typeface="Times New Roman"/>
              </a:rPr>
              <a:t>}}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else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{</a:t>
            </a:r>
            <a:endParaRPr sz="600">
              <a:latin typeface="Times New Roman"/>
              <a:cs typeface="Times New Roman"/>
            </a:endParaRPr>
          </a:p>
          <a:p>
            <a:pPr marL="39370" algn="ctr">
              <a:lnSpc>
                <a:spcPct val="100000"/>
              </a:lnSpc>
              <a:spcBef>
                <a:spcPts val="110"/>
              </a:spcBef>
            </a:pP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30" dirty="0">
                <a:latin typeface="Times New Roman"/>
                <a:cs typeface="Times New Roman"/>
              </a:rPr>
              <a:t>'&lt;p&gt;No</a:t>
            </a:r>
            <a:r>
              <a:rPr sz="600" b="1" dirty="0">
                <a:latin typeface="Times New Roman"/>
                <a:cs typeface="Times New Roman"/>
              </a:rPr>
              <a:t> images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are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present.&lt;/p&gt;';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600" b="1" spc="10" dirty="0">
                <a:latin typeface="Times New Roman"/>
                <a:cs typeface="Times New Roman"/>
              </a:rPr>
              <a:t>}</a:t>
            </a:r>
            <a:endParaRPr sz="600">
              <a:latin typeface="Times New Roman"/>
              <a:cs typeface="Times New Roman"/>
            </a:endParaRPr>
          </a:p>
          <a:p>
            <a:pPr marL="1293495" marR="1285875" algn="ctr">
              <a:lnSpc>
                <a:spcPct val="115700"/>
              </a:lnSpc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5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'&lt;/body&gt;'; 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echo </a:t>
            </a:r>
            <a:r>
              <a:rPr sz="600" b="1" spc="10" dirty="0">
                <a:latin typeface="Times New Roman"/>
                <a:cs typeface="Times New Roman"/>
              </a:rPr>
              <a:t>'&lt;/html&gt;'; 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20" dirty="0">
                <a:latin typeface="Times New Roman"/>
                <a:cs typeface="Times New Roman"/>
              </a:rPr>
              <a:t>m</a:t>
            </a:r>
            <a:r>
              <a:rPr sz="600" b="1" spc="10" dirty="0">
                <a:latin typeface="Times New Roman"/>
                <a:cs typeface="Times New Roman"/>
              </a:rPr>
              <a:t>y</a:t>
            </a:r>
            <a:r>
              <a:rPr sz="600" b="1" spc="5" dirty="0">
                <a:latin typeface="Times New Roman"/>
                <a:cs typeface="Times New Roman"/>
              </a:rPr>
              <a:t>s</a:t>
            </a:r>
            <a:r>
              <a:rPr sz="600" b="1" spc="-25" dirty="0">
                <a:latin typeface="Times New Roman"/>
                <a:cs typeface="Times New Roman"/>
              </a:rPr>
              <a:t>q</a:t>
            </a:r>
            <a:r>
              <a:rPr sz="600" b="1" dirty="0">
                <a:latin typeface="Times New Roman"/>
                <a:cs typeface="Times New Roman"/>
              </a:rPr>
              <a:t>li</a:t>
            </a:r>
            <a:r>
              <a:rPr sz="600" b="1" spc="10" dirty="0">
                <a:latin typeface="Times New Roman"/>
                <a:cs typeface="Times New Roman"/>
              </a:rPr>
              <a:t>_</a:t>
            </a:r>
            <a:r>
              <a:rPr sz="600" b="1" spc="5" dirty="0">
                <a:latin typeface="Times New Roman"/>
                <a:cs typeface="Times New Roman"/>
              </a:rPr>
              <a:t>c</a:t>
            </a:r>
            <a:r>
              <a:rPr sz="600" b="1" dirty="0">
                <a:latin typeface="Times New Roman"/>
                <a:cs typeface="Times New Roman"/>
              </a:rPr>
              <a:t>l</a:t>
            </a:r>
            <a:r>
              <a:rPr sz="600" b="1" spc="10" dirty="0">
                <a:latin typeface="Times New Roman"/>
                <a:cs typeface="Times New Roman"/>
              </a:rPr>
              <a:t>o</a:t>
            </a:r>
            <a:r>
              <a:rPr sz="600" b="1" spc="5" dirty="0">
                <a:latin typeface="Times New Roman"/>
                <a:cs typeface="Times New Roman"/>
              </a:rPr>
              <a:t>se</a:t>
            </a:r>
            <a:r>
              <a:rPr sz="600" b="1" spc="10" dirty="0">
                <a:latin typeface="Times New Roman"/>
                <a:cs typeface="Times New Roman"/>
              </a:rPr>
              <a:t>($</a:t>
            </a:r>
            <a:r>
              <a:rPr sz="600" b="1" spc="5" dirty="0">
                <a:latin typeface="Times New Roman"/>
                <a:cs typeface="Times New Roman"/>
              </a:rPr>
              <a:t>c</a:t>
            </a:r>
            <a:r>
              <a:rPr sz="600" b="1" spc="10" dirty="0">
                <a:latin typeface="Times New Roman"/>
                <a:cs typeface="Times New Roman"/>
              </a:rPr>
              <a:t>o</a:t>
            </a:r>
            <a:r>
              <a:rPr sz="600" b="1" spc="-25" dirty="0">
                <a:latin typeface="Times New Roman"/>
                <a:cs typeface="Times New Roman"/>
              </a:rPr>
              <a:t>nn</a:t>
            </a:r>
            <a:r>
              <a:rPr sz="600" b="1" spc="5" dirty="0">
                <a:latin typeface="Times New Roman"/>
                <a:cs typeface="Times New Roman"/>
              </a:rPr>
              <a:t>)</a:t>
            </a:r>
            <a:r>
              <a:rPr sz="600" b="1" spc="-35" dirty="0">
                <a:latin typeface="Times New Roman"/>
                <a:cs typeface="Times New Roman"/>
              </a:rPr>
              <a:t>;</a:t>
            </a:r>
            <a:endParaRPr sz="600">
              <a:latin typeface="Times New Roman"/>
              <a:cs typeface="Times New Roman"/>
            </a:endParaRPr>
          </a:p>
          <a:p>
            <a:pPr marR="31750" algn="ctr">
              <a:lnSpc>
                <a:spcPct val="100000"/>
              </a:lnSpc>
              <a:spcBef>
                <a:spcPts val="115"/>
              </a:spcBef>
            </a:pPr>
            <a:r>
              <a:rPr sz="600" b="1" spc="10" dirty="0">
                <a:latin typeface="Times New Roman"/>
                <a:cs typeface="Times New Roman"/>
              </a:rPr>
              <a:t>}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else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{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600" b="1" dirty="0">
                <a:latin typeface="Times New Roman"/>
                <a:cs typeface="Times New Roman"/>
              </a:rPr>
              <a:t>echo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'You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are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not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logged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in.</a:t>
            </a:r>
            <a:r>
              <a:rPr sz="600" b="1" spc="10" dirty="0">
                <a:latin typeface="Times New Roman"/>
                <a:cs typeface="Times New Roman"/>
              </a:rPr>
              <a:t> Please </a:t>
            </a:r>
            <a:r>
              <a:rPr sz="600" b="1" spc="5" dirty="0">
                <a:latin typeface="Times New Roman"/>
                <a:cs typeface="Times New Roman"/>
              </a:rPr>
              <a:t>log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in</a:t>
            </a:r>
            <a:r>
              <a:rPr sz="600" b="1" spc="10" dirty="0">
                <a:latin typeface="Times New Roman"/>
                <a:cs typeface="Times New Roman"/>
              </a:rPr>
              <a:t> to </a:t>
            </a:r>
            <a:r>
              <a:rPr sz="600" b="1" spc="5" dirty="0">
                <a:latin typeface="Times New Roman"/>
                <a:cs typeface="Times New Roman"/>
              </a:rPr>
              <a:t>access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this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page.';}</a:t>
            </a:r>
            <a:endParaRPr sz="600">
              <a:latin typeface="Times New Roman"/>
              <a:cs typeface="Times New Roman"/>
            </a:endParaRPr>
          </a:p>
          <a:p>
            <a:pPr marR="71120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?&gt;</a:t>
            </a:r>
            <a:endParaRPr sz="600">
              <a:latin typeface="Times New Roman"/>
              <a:cs typeface="Times New Roman"/>
            </a:endParaRPr>
          </a:p>
          <a:p>
            <a:pPr marR="15049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&lt;/section&gt;</a:t>
            </a:r>
            <a:endParaRPr sz="600">
              <a:latin typeface="Times New Roman"/>
              <a:cs typeface="Times New Roman"/>
            </a:endParaRPr>
          </a:p>
        </p:txBody>
      </p:sp>
      <p:pic>
        <p:nvPicPr>
          <p:cNvPr id="8" name="WhatsApp Audio 2023-09-05 at 11.47.52 AM">
            <a:hlinkClick r:id="" action="ppaction://media"/>
            <a:extLst>
              <a:ext uri="{FF2B5EF4-FFF2-40B4-BE49-F238E27FC236}">
                <a16:creationId xmlns:a16="http://schemas.microsoft.com/office/drawing/2014/main" id="{A1DA26AF-3396-51BA-A777-DCC2159F09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H="1">
            <a:off x="11685608" y="6248400"/>
            <a:ext cx="524866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910455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2567" y="0"/>
              <a:ext cx="561943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008" y="181308"/>
              <a:ext cx="2893516" cy="673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12462" y="239275"/>
            <a:ext cx="2272030" cy="420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30" dirty="0">
                <a:solidFill>
                  <a:srgbClr val="000000"/>
                </a:solidFill>
              </a:rPr>
              <a:t>snack_item.html</a:t>
            </a:r>
            <a:endParaRPr sz="2550"/>
          </a:p>
        </p:txBody>
      </p:sp>
      <p:sp>
        <p:nvSpPr>
          <p:cNvPr id="7" name="object 7"/>
          <p:cNvSpPr txBox="1"/>
          <p:nvPr/>
        </p:nvSpPr>
        <p:spPr>
          <a:xfrm>
            <a:off x="8577798" y="1035580"/>
            <a:ext cx="2827655" cy="49980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158115" algn="ctr">
              <a:lnSpc>
                <a:spcPct val="100000"/>
              </a:lnSpc>
              <a:spcBef>
                <a:spcPts val="204"/>
              </a:spcBef>
            </a:pPr>
            <a:r>
              <a:rPr sz="600" b="1" spc="5" dirty="0">
                <a:latin typeface="Times New Roman"/>
                <a:cs typeface="Times New Roman"/>
              </a:rPr>
              <a:t>&lt;html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lang="en"&gt;</a:t>
            </a:r>
            <a:endParaRPr sz="600">
              <a:latin typeface="Times New Roman"/>
              <a:cs typeface="Times New Roman"/>
            </a:endParaRPr>
          </a:p>
          <a:p>
            <a:pPr marR="157480" algn="ctr">
              <a:lnSpc>
                <a:spcPct val="100000"/>
              </a:lnSpc>
              <a:spcBef>
                <a:spcPts val="114"/>
              </a:spcBef>
            </a:pPr>
            <a:r>
              <a:rPr sz="600" b="1" spc="20" dirty="0">
                <a:latin typeface="Times New Roman"/>
                <a:cs typeface="Times New Roman"/>
              </a:rPr>
              <a:t>&lt;head&gt;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5"/>
              </a:spcBef>
            </a:pPr>
            <a:r>
              <a:rPr sz="600" b="1" spc="10" dirty="0">
                <a:latin typeface="Times New Roman"/>
                <a:cs typeface="Times New Roman"/>
              </a:rPr>
              <a:t>&lt;link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rel="stylesheet"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href="explore.css"&gt;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0"/>
              </a:spcBef>
            </a:pPr>
            <a:r>
              <a:rPr sz="600" b="1" spc="10" dirty="0">
                <a:latin typeface="Times New Roman"/>
                <a:cs typeface="Times New Roman"/>
              </a:rPr>
              <a:t>&lt;link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href="navigation.css"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rel="stylesheet"&gt;</a:t>
            </a:r>
            <a:endParaRPr sz="600">
              <a:latin typeface="Times New Roman"/>
              <a:cs typeface="Times New Roman"/>
            </a:endParaRPr>
          </a:p>
          <a:p>
            <a:pPr marR="157480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&lt;/head&gt;</a:t>
            </a:r>
            <a:endParaRPr sz="600">
              <a:latin typeface="Times New Roman"/>
              <a:cs typeface="Times New Roman"/>
            </a:endParaRPr>
          </a:p>
          <a:p>
            <a:pPr marR="158750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&lt;body&gt;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4"/>
              </a:spcBef>
            </a:pPr>
            <a:r>
              <a:rPr sz="600" b="1" spc="70" dirty="0">
                <a:latin typeface="Times New Roman"/>
                <a:cs typeface="Times New Roman"/>
              </a:rPr>
              <a:t>&lt;</a:t>
            </a:r>
            <a:r>
              <a:rPr sz="600" b="1" spc="-25" dirty="0">
                <a:latin typeface="Times New Roman"/>
                <a:cs typeface="Times New Roman"/>
              </a:rPr>
              <a:t>d</a:t>
            </a:r>
            <a:r>
              <a:rPr sz="600" b="1" dirty="0">
                <a:latin typeface="Times New Roman"/>
                <a:cs typeface="Times New Roman"/>
              </a:rPr>
              <a:t>i</a:t>
            </a:r>
            <a:r>
              <a:rPr sz="600" b="1" spc="-30" dirty="0">
                <a:latin typeface="Times New Roman"/>
                <a:cs typeface="Times New Roman"/>
              </a:rPr>
              <a:t>v</a:t>
            </a:r>
            <a:r>
              <a:rPr sz="600" b="1" spc="5" dirty="0">
                <a:latin typeface="Times New Roman"/>
                <a:cs typeface="Times New Roman"/>
              </a:rPr>
              <a:t> c</a:t>
            </a:r>
            <a:r>
              <a:rPr sz="600" b="1" dirty="0">
                <a:latin typeface="Times New Roman"/>
                <a:cs typeface="Times New Roman"/>
              </a:rPr>
              <a:t>l</a:t>
            </a:r>
            <a:r>
              <a:rPr sz="600" b="1" spc="10" dirty="0">
                <a:latin typeface="Times New Roman"/>
                <a:cs typeface="Times New Roman"/>
              </a:rPr>
              <a:t>a</a:t>
            </a:r>
            <a:r>
              <a:rPr sz="600" b="1" spc="5" dirty="0">
                <a:latin typeface="Times New Roman"/>
                <a:cs typeface="Times New Roman"/>
              </a:rPr>
              <a:t>ss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5" dirty="0">
                <a:latin typeface="Times New Roman"/>
                <a:cs typeface="Times New Roman"/>
              </a:rPr>
              <a:t>c</a:t>
            </a:r>
            <a:r>
              <a:rPr sz="600" b="1" spc="10" dirty="0">
                <a:latin typeface="Times New Roman"/>
                <a:cs typeface="Times New Roman"/>
              </a:rPr>
              <a:t>o</a:t>
            </a:r>
            <a:r>
              <a:rPr sz="600" b="1" spc="-25" dirty="0">
                <a:latin typeface="Times New Roman"/>
                <a:cs typeface="Times New Roman"/>
              </a:rPr>
              <a:t>n</a:t>
            </a:r>
            <a:r>
              <a:rPr sz="600" b="1" spc="10" dirty="0">
                <a:latin typeface="Times New Roman"/>
                <a:cs typeface="Times New Roman"/>
              </a:rPr>
              <a:t>ta</a:t>
            </a:r>
            <a:r>
              <a:rPr sz="600" b="1" dirty="0">
                <a:latin typeface="Times New Roman"/>
                <a:cs typeface="Times New Roman"/>
              </a:rPr>
              <a:t>i</a:t>
            </a:r>
            <a:r>
              <a:rPr sz="600" b="1" spc="-25" dirty="0">
                <a:latin typeface="Times New Roman"/>
                <a:cs typeface="Times New Roman"/>
              </a:rPr>
              <a:t>n</a:t>
            </a:r>
            <a:r>
              <a:rPr sz="600" b="1" spc="5" dirty="0">
                <a:latin typeface="Times New Roman"/>
                <a:cs typeface="Times New Roman"/>
              </a:rPr>
              <a:t>e</a:t>
            </a:r>
            <a:r>
              <a:rPr sz="600" b="1" spc="-30" dirty="0">
                <a:latin typeface="Times New Roman"/>
                <a:cs typeface="Times New Roman"/>
              </a:rPr>
              <a:t>r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70" dirty="0">
                <a:latin typeface="Times New Roman"/>
                <a:cs typeface="Times New Roman"/>
              </a:rPr>
              <a:t>&gt;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5"/>
              </a:spcBef>
            </a:pPr>
            <a:r>
              <a:rPr sz="600" b="1" spc="5" dirty="0">
                <a:latin typeface="Times New Roman"/>
                <a:cs typeface="Times New Roman"/>
              </a:rPr>
              <a:t>&lt;nav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class="navbar" </a:t>
            </a:r>
            <a:r>
              <a:rPr sz="600" b="1" spc="70" dirty="0">
                <a:latin typeface="Times New Roman"/>
                <a:cs typeface="Times New Roman"/>
              </a:rPr>
              <a:t>&gt;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3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class="logo"&gt;</a:t>
            </a:r>
            <a:endParaRPr sz="600">
              <a:latin typeface="Times New Roman"/>
              <a:cs typeface="Times New Roman"/>
            </a:endParaRPr>
          </a:p>
          <a:p>
            <a:pPr marL="750570" marR="5080" indent="-666115">
              <a:lnSpc>
                <a:spcPct val="115700"/>
              </a:lnSpc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href="index.html"&gt;&lt;kk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style="color: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pink;"&gt;Food&lt;/kk&gt;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&lt;span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style="color: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green;"&gt;Gram&lt;/span&gt;&lt;/a&gt;&lt;/div&gt;</a:t>
            </a:r>
            <a:endParaRPr sz="6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&lt;ul class="nav-links"&gt;&lt;li&gt;&lt;a href="inner.html"&gt;Back&lt;/a&gt;&lt;/li&gt;&lt;/ul&gt;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&lt;/nav&gt;&lt;br&gt;&lt;br&gt;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4"/>
              </a:spcBef>
            </a:pPr>
            <a:r>
              <a:rPr sz="600" b="1" spc="20" dirty="0">
                <a:latin typeface="Times New Roman"/>
                <a:cs typeface="Times New Roman"/>
              </a:rPr>
              <a:t>&lt;h3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class="title"&gt;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Homemade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Food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&lt;/h3&gt;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5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3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class="products-container"&gt;</a:t>
            </a:r>
            <a:endParaRPr sz="600">
              <a:latin typeface="Times New Roman"/>
              <a:cs typeface="Times New Roman"/>
            </a:endParaRPr>
          </a:p>
          <a:p>
            <a:pPr marL="708660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dirty="0">
                <a:latin typeface="Times New Roman"/>
                <a:cs typeface="Times New Roman"/>
              </a:rPr>
              <a:t> class="product"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data-name="p-2"&gt;</a:t>
            </a:r>
            <a:endParaRPr sz="600">
              <a:latin typeface="Times New Roman"/>
              <a:cs typeface="Times New Roman"/>
            </a:endParaRPr>
          </a:p>
          <a:p>
            <a:pPr marL="687705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&lt;img </a:t>
            </a:r>
            <a:r>
              <a:rPr sz="600" b="1" dirty="0">
                <a:latin typeface="Times New Roman"/>
                <a:cs typeface="Times New Roman"/>
              </a:rPr>
              <a:t>src="snack_items/chips1.png"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alt=""&gt;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&lt;h3&gt;Potato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chips&lt;/h3&gt;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class="price"&gt;Snack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Items&lt;/div&gt;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5"/>
              </a:spcBef>
            </a:pPr>
            <a:r>
              <a:rPr sz="600" b="1" spc="15" dirty="0">
                <a:latin typeface="Times New Roman"/>
                <a:cs typeface="Times New Roman"/>
              </a:rPr>
              <a:t>&lt;/div&gt;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&lt;/div&gt;&lt;/div&gt;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 </a:t>
            </a:r>
            <a:r>
              <a:rPr sz="600" b="1" dirty="0">
                <a:latin typeface="Times New Roman"/>
                <a:cs typeface="Times New Roman"/>
              </a:rPr>
              <a:t>class="products-preview"&gt;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&lt;div </a:t>
            </a:r>
            <a:r>
              <a:rPr sz="600" b="1" dirty="0">
                <a:latin typeface="Times New Roman"/>
                <a:cs typeface="Times New Roman"/>
              </a:rPr>
              <a:t>class="preview"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data-target="p-2"&gt;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35" dirty="0">
                <a:latin typeface="Times New Roman"/>
                <a:cs typeface="Times New Roman"/>
              </a:rPr>
              <a:t>&lt;i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class="fas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fa-times"&gt;&lt;/i&gt;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&lt;img </a:t>
            </a:r>
            <a:r>
              <a:rPr sz="600" b="1" dirty="0">
                <a:latin typeface="Times New Roman"/>
                <a:cs typeface="Times New Roman"/>
              </a:rPr>
              <a:t>src="snack_items/chips2.png"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alt=""&gt;</a:t>
            </a:r>
            <a:endParaRPr sz="600">
              <a:latin typeface="Times New Roman"/>
              <a:cs typeface="Times New Roman"/>
            </a:endParaRPr>
          </a:p>
          <a:p>
            <a:pPr marR="19050" algn="ctr">
              <a:lnSpc>
                <a:spcPct val="100000"/>
              </a:lnSpc>
              <a:spcBef>
                <a:spcPts val="115"/>
              </a:spcBef>
            </a:pPr>
            <a:r>
              <a:rPr sz="600" b="1" spc="20" dirty="0">
                <a:latin typeface="Times New Roman"/>
                <a:cs typeface="Times New Roman"/>
              </a:rPr>
              <a:t>&lt;h3&gt;Potato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Chips&lt;/h3&gt;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class="buttons"&gt;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href="snack_items.html"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class="buy"&gt;back&lt;/a&gt;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5"/>
              </a:spcBef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href="#"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class="cart"&gt;add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to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wishlist&lt;/a&gt;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&lt;/div&gt;&lt;/div&gt;&lt;/div&gt;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&lt;script&gt;</a:t>
            </a:r>
            <a:endParaRPr sz="600">
              <a:latin typeface="Times New Roman"/>
              <a:cs typeface="Times New Roman"/>
            </a:endParaRPr>
          </a:p>
          <a:p>
            <a:pPr marL="268605" marR="318135" indent="-29209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preveiwContainer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document.querySelector('.products-preview');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previewBox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preveiwContainer.querySelectorAll('.preview');</a:t>
            </a:r>
            <a:endParaRPr sz="600">
              <a:latin typeface="Times New Roman"/>
              <a:cs typeface="Times New Roman"/>
            </a:endParaRPr>
          </a:p>
          <a:p>
            <a:pPr marL="945515" marR="170815" indent="-933450">
              <a:lnSpc>
                <a:spcPct val="115700"/>
              </a:lnSpc>
            </a:pPr>
            <a:r>
              <a:rPr sz="600" b="1" spc="-5" dirty="0">
                <a:latin typeface="Times New Roman"/>
                <a:cs typeface="Times New Roman"/>
              </a:rPr>
              <a:t>document.querySelectorAll('.products-container</a:t>
            </a:r>
            <a:r>
              <a:rPr sz="600" b="1" spc="9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.product').forEach(product</a:t>
            </a:r>
            <a:r>
              <a:rPr sz="600" b="1" spc="100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product.onclick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5" dirty="0">
                <a:latin typeface="Times New Roman"/>
                <a:cs typeface="Times New Roman"/>
              </a:rPr>
              <a:t> () </a:t>
            </a:r>
            <a:r>
              <a:rPr sz="600" b="1" spc="50" dirty="0">
                <a:latin typeface="Times New Roman"/>
                <a:cs typeface="Times New Roman"/>
              </a:rPr>
              <a:t>=&gt;{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0"/>
              </a:spcBef>
            </a:pPr>
            <a:r>
              <a:rPr sz="600" b="1" spc="-5" dirty="0">
                <a:latin typeface="Times New Roman"/>
                <a:cs typeface="Times New Roman"/>
              </a:rPr>
              <a:t>preveiwContainer.style.display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'flex';</a:t>
            </a:r>
            <a:endParaRPr sz="600">
              <a:latin typeface="Times New Roman"/>
              <a:cs typeface="Times New Roman"/>
            </a:endParaRPr>
          </a:p>
          <a:p>
            <a:pPr marL="614045" marR="692785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 </a:t>
            </a:r>
            <a:r>
              <a:rPr sz="600" b="1" spc="-5" dirty="0">
                <a:latin typeface="Times New Roman"/>
                <a:cs typeface="Times New Roman"/>
              </a:rPr>
              <a:t>name </a:t>
            </a:r>
            <a:r>
              <a:rPr sz="600" b="1" spc="70" dirty="0">
                <a:latin typeface="Times New Roman"/>
                <a:cs typeface="Times New Roman"/>
              </a:rPr>
              <a:t>= </a:t>
            </a:r>
            <a:r>
              <a:rPr sz="600" b="1" spc="-5" dirty="0">
                <a:latin typeface="Times New Roman"/>
                <a:cs typeface="Times New Roman"/>
              </a:rPr>
              <a:t>product.getAttribute('data-name');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previewBox.forEach(preview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</a:t>
            </a:r>
            <a:endParaRPr sz="600">
              <a:latin typeface="Times New Roman"/>
              <a:cs typeface="Times New Roman"/>
            </a:endParaRPr>
          </a:p>
          <a:p>
            <a:pPr marL="612775" marR="651510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target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preview.getAttribute('data-target');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if(name </a:t>
            </a:r>
            <a:r>
              <a:rPr sz="600" b="1" spc="70" dirty="0">
                <a:latin typeface="Times New Roman"/>
                <a:cs typeface="Times New Roman"/>
              </a:rPr>
              <a:t>=== </a:t>
            </a:r>
            <a:r>
              <a:rPr sz="600" b="1" spc="5" dirty="0">
                <a:latin typeface="Times New Roman"/>
                <a:cs typeface="Times New Roman"/>
              </a:rPr>
              <a:t>target){ 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preview.classList.add('active');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4"/>
              </a:spcBef>
            </a:pPr>
            <a:r>
              <a:rPr sz="600" b="1" spc="-5" dirty="0">
                <a:latin typeface="Times New Roman"/>
                <a:cs typeface="Times New Roman"/>
              </a:rPr>
              <a:t>}});};});</a:t>
            </a:r>
            <a:endParaRPr sz="600">
              <a:latin typeface="Times New Roman"/>
              <a:cs typeface="Times New Roman"/>
            </a:endParaRPr>
          </a:p>
          <a:p>
            <a:pPr marL="558800" marR="676910" indent="-40005" algn="ctr">
              <a:lnSpc>
                <a:spcPct val="115700"/>
              </a:lnSpc>
            </a:pPr>
            <a:r>
              <a:rPr sz="600" b="1" dirty="0">
                <a:latin typeface="Times New Roman"/>
                <a:cs typeface="Times New Roman"/>
              </a:rPr>
              <a:t>previewBox.forEach(close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5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close.querySelector('.fa-times').onclick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()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close.classList.remove('active'); 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preveiwContainer.style.display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'none';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};});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5"/>
              </a:spcBef>
            </a:pPr>
            <a:r>
              <a:rPr sz="600" b="1" spc="15" dirty="0">
                <a:latin typeface="Times New Roman"/>
                <a:cs typeface="Times New Roman"/>
              </a:rPr>
              <a:t>&lt;/script&gt;&lt;/body&gt;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&lt;/html&gt;</a:t>
            </a:r>
            <a:endParaRPr sz="600">
              <a:latin typeface="Times New Roman"/>
              <a:cs typeface="Times New Roman"/>
            </a:endParaRPr>
          </a:p>
        </p:txBody>
      </p:sp>
      <p:pic>
        <p:nvPicPr>
          <p:cNvPr id="8" name="WhatsApp Audio 2023-11-20 at 21.01.51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A7CBA85E-5BAB-4E13-11A1-0174BFEC1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82215" y="686353"/>
            <a:ext cx="634365" cy="1266190"/>
            <a:chOff x="682215" y="686353"/>
            <a:chExt cx="634365" cy="1266190"/>
          </a:xfrm>
        </p:grpSpPr>
        <p:sp>
          <p:nvSpPr>
            <p:cNvPr id="4" name="object 4"/>
            <p:cNvSpPr/>
            <p:nvPr/>
          </p:nvSpPr>
          <p:spPr>
            <a:xfrm>
              <a:off x="722570" y="726591"/>
              <a:ext cx="527685" cy="525780"/>
            </a:xfrm>
            <a:custGeom>
              <a:avLst/>
              <a:gdLst/>
              <a:ahLst/>
              <a:cxnLst/>
              <a:rect l="l" t="t" r="r" b="b"/>
              <a:pathLst>
                <a:path w="527685" h="525780">
                  <a:moveTo>
                    <a:pt x="403489" y="401844"/>
                  </a:moveTo>
                  <a:lnTo>
                    <a:pt x="149594" y="401844"/>
                  </a:lnTo>
                  <a:lnTo>
                    <a:pt x="149594" y="148977"/>
                  </a:lnTo>
                  <a:lnTo>
                    <a:pt x="403489" y="148977"/>
                  </a:lnTo>
                  <a:lnTo>
                    <a:pt x="403489" y="401844"/>
                  </a:lnTo>
                  <a:close/>
                </a:path>
                <a:path w="527685" h="525780">
                  <a:moveTo>
                    <a:pt x="527656" y="525505"/>
                  </a:moveTo>
                  <a:lnTo>
                    <a:pt x="276542" y="525505"/>
                  </a:lnTo>
                  <a:lnTo>
                    <a:pt x="276542" y="275414"/>
                  </a:lnTo>
                  <a:lnTo>
                    <a:pt x="527656" y="275414"/>
                  </a:lnTo>
                  <a:lnTo>
                    <a:pt x="527656" y="525505"/>
                  </a:lnTo>
                  <a:close/>
                </a:path>
                <a:path w="527685" h="525780">
                  <a:moveTo>
                    <a:pt x="276542" y="275414"/>
                  </a:moveTo>
                  <a:lnTo>
                    <a:pt x="0" y="275414"/>
                  </a:lnTo>
                  <a:lnTo>
                    <a:pt x="0" y="0"/>
                  </a:lnTo>
                  <a:lnTo>
                    <a:pt x="276542" y="0"/>
                  </a:lnTo>
                  <a:lnTo>
                    <a:pt x="276542" y="275414"/>
                  </a:lnTo>
                  <a:close/>
                </a:path>
              </a:pathLst>
            </a:custGeom>
            <a:ln w="1973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2082" y="1128435"/>
              <a:ext cx="180340" cy="179705"/>
            </a:xfrm>
            <a:custGeom>
              <a:avLst/>
              <a:gdLst/>
              <a:ahLst/>
              <a:cxnLst/>
              <a:rect l="l" t="t" r="r" b="b"/>
              <a:pathLst>
                <a:path w="180340" h="179705">
                  <a:moveTo>
                    <a:pt x="180082" y="179348"/>
                  </a:moveTo>
                  <a:lnTo>
                    <a:pt x="0" y="179348"/>
                  </a:lnTo>
                  <a:lnTo>
                    <a:pt x="0" y="0"/>
                  </a:lnTo>
                  <a:lnTo>
                    <a:pt x="180082" y="0"/>
                  </a:lnTo>
                  <a:lnTo>
                    <a:pt x="180082" y="179348"/>
                  </a:lnTo>
                  <a:close/>
                </a:path>
              </a:pathLst>
            </a:custGeom>
            <a:ln w="1973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2123" y="1307784"/>
              <a:ext cx="0" cy="644525"/>
            </a:xfrm>
            <a:custGeom>
              <a:avLst/>
              <a:gdLst/>
              <a:ahLst/>
              <a:cxnLst/>
              <a:rect l="l" t="t" r="r" b="b"/>
              <a:pathLst>
                <a:path h="644525">
                  <a:moveTo>
                    <a:pt x="0" y="0"/>
                  </a:moveTo>
                  <a:lnTo>
                    <a:pt x="0" y="644311"/>
                  </a:lnTo>
                </a:path>
              </a:pathLst>
            </a:custGeom>
            <a:ln w="1977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6059" y="696220"/>
              <a:ext cx="180340" cy="179705"/>
            </a:xfrm>
            <a:custGeom>
              <a:avLst/>
              <a:gdLst/>
              <a:ahLst/>
              <a:cxnLst/>
              <a:rect l="l" t="t" r="r" b="b"/>
              <a:pathLst>
                <a:path w="180340" h="179705">
                  <a:moveTo>
                    <a:pt x="180090" y="179348"/>
                  </a:moveTo>
                  <a:lnTo>
                    <a:pt x="0" y="179348"/>
                  </a:lnTo>
                  <a:lnTo>
                    <a:pt x="0" y="0"/>
                  </a:lnTo>
                  <a:lnTo>
                    <a:pt x="180090" y="0"/>
                  </a:lnTo>
                  <a:lnTo>
                    <a:pt x="180090" y="179348"/>
                  </a:lnTo>
                  <a:close/>
                </a:path>
              </a:pathLst>
            </a:custGeom>
            <a:ln w="1973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82215" y="4905802"/>
            <a:ext cx="578485" cy="1235710"/>
            <a:chOff x="682215" y="4905802"/>
            <a:chExt cx="578485" cy="1235710"/>
          </a:xfrm>
        </p:grpSpPr>
        <p:sp>
          <p:nvSpPr>
            <p:cNvPr id="9" name="object 9"/>
            <p:cNvSpPr/>
            <p:nvPr/>
          </p:nvSpPr>
          <p:spPr>
            <a:xfrm>
              <a:off x="722570" y="5605800"/>
              <a:ext cx="527685" cy="525780"/>
            </a:xfrm>
            <a:custGeom>
              <a:avLst/>
              <a:gdLst/>
              <a:ahLst/>
              <a:cxnLst/>
              <a:rect l="l" t="t" r="r" b="b"/>
              <a:pathLst>
                <a:path w="527685" h="525779">
                  <a:moveTo>
                    <a:pt x="403489" y="123660"/>
                  </a:moveTo>
                  <a:lnTo>
                    <a:pt x="149594" y="123660"/>
                  </a:lnTo>
                  <a:lnTo>
                    <a:pt x="149594" y="376527"/>
                  </a:lnTo>
                  <a:lnTo>
                    <a:pt x="403489" y="376527"/>
                  </a:lnTo>
                  <a:lnTo>
                    <a:pt x="403489" y="123660"/>
                  </a:lnTo>
                  <a:close/>
                </a:path>
                <a:path w="527685" h="525779">
                  <a:moveTo>
                    <a:pt x="527656" y="0"/>
                  </a:moveTo>
                  <a:lnTo>
                    <a:pt x="276542" y="0"/>
                  </a:lnTo>
                  <a:lnTo>
                    <a:pt x="276542" y="250090"/>
                  </a:lnTo>
                  <a:lnTo>
                    <a:pt x="527656" y="250090"/>
                  </a:lnTo>
                  <a:lnTo>
                    <a:pt x="527656" y="0"/>
                  </a:lnTo>
                  <a:close/>
                </a:path>
                <a:path w="527685" h="525779">
                  <a:moveTo>
                    <a:pt x="276542" y="250090"/>
                  </a:moveTo>
                  <a:lnTo>
                    <a:pt x="0" y="250090"/>
                  </a:lnTo>
                  <a:lnTo>
                    <a:pt x="0" y="525505"/>
                  </a:lnTo>
                  <a:lnTo>
                    <a:pt x="276542" y="525505"/>
                  </a:lnTo>
                  <a:lnTo>
                    <a:pt x="276542" y="250090"/>
                  </a:lnTo>
                  <a:close/>
                </a:path>
              </a:pathLst>
            </a:custGeom>
            <a:ln w="1973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2082" y="5550113"/>
              <a:ext cx="180340" cy="179705"/>
            </a:xfrm>
            <a:custGeom>
              <a:avLst/>
              <a:gdLst/>
              <a:ahLst/>
              <a:cxnLst/>
              <a:rect l="l" t="t" r="r" b="b"/>
              <a:pathLst>
                <a:path w="180340" h="179704">
                  <a:moveTo>
                    <a:pt x="180082" y="0"/>
                  </a:moveTo>
                  <a:lnTo>
                    <a:pt x="0" y="0"/>
                  </a:lnTo>
                  <a:lnTo>
                    <a:pt x="0" y="179348"/>
                  </a:lnTo>
                  <a:lnTo>
                    <a:pt x="180082" y="179348"/>
                  </a:lnTo>
                  <a:lnTo>
                    <a:pt x="180082" y="0"/>
                  </a:lnTo>
                  <a:close/>
                </a:path>
              </a:pathLst>
            </a:custGeom>
            <a:ln w="1973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2123" y="4905802"/>
              <a:ext cx="0" cy="644525"/>
            </a:xfrm>
            <a:custGeom>
              <a:avLst/>
              <a:gdLst/>
              <a:ahLst/>
              <a:cxnLst/>
              <a:rect l="l" t="t" r="r" b="b"/>
              <a:pathLst>
                <a:path h="644525">
                  <a:moveTo>
                    <a:pt x="0" y="644311"/>
                  </a:moveTo>
                  <a:lnTo>
                    <a:pt x="0" y="0"/>
                  </a:lnTo>
                </a:path>
              </a:pathLst>
            </a:custGeom>
            <a:ln w="1977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object 13"/>
            <p:cNvSpPr/>
            <p:nvPr/>
          </p:nvSpPr>
          <p:spPr>
            <a:xfrm>
              <a:off x="10776469" y="590561"/>
              <a:ext cx="579120" cy="511809"/>
            </a:xfrm>
            <a:custGeom>
              <a:avLst/>
              <a:gdLst/>
              <a:ahLst/>
              <a:cxnLst/>
              <a:rect l="l" t="t" r="r" b="b"/>
              <a:pathLst>
                <a:path w="579120" h="511809">
                  <a:moveTo>
                    <a:pt x="289201" y="511797"/>
                  </a:moveTo>
                  <a:lnTo>
                    <a:pt x="0" y="399665"/>
                  </a:lnTo>
                  <a:lnTo>
                    <a:pt x="0" y="108456"/>
                  </a:lnTo>
                  <a:lnTo>
                    <a:pt x="296546" y="0"/>
                  </a:lnTo>
                  <a:lnTo>
                    <a:pt x="323270" y="10893"/>
                  </a:lnTo>
                  <a:lnTo>
                    <a:pt x="296346" y="10893"/>
                  </a:lnTo>
                  <a:lnTo>
                    <a:pt x="10162" y="115560"/>
                  </a:lnTo>
                  <a:lnTo>
                    <a:pt x="10162" y="392705"/>
                  </a:lnTo>
                  <a:lnTo>
                    <a:pt x="289309" y="500938"/>
                  </a:lnTo>
                  <a:lnTo>
                    <a:pt x="318917" y="500938"/>
                  </a:lnTo>
                  <a:lnTo>
                    <a:pt x="289201" y="511797"/>
                  </a:lnTo>
                  <a:close/>
                </a:path>
                <a:path w="579120" h="511809">
                  <a:moveTo>
                    <a:pt x="318917" y="500938"/>
                  </a:moveTo>
                  <a:lnTo>
                    <a:pt x="289309" y="500938"/>
                  </a:lnTo>
                  <a:lnTo>
                    <a:pt x="568348" y="398974"/>
                  </a:lnTo>
                  <a:lnTo>
                    <a:pt x="568348" y="121768"/>
                  </a:lnTo>
                  <a:lnTo>
                    <a:pt x="296346" y="10893"/>
                  </a:lnTo>
                  <a:lnTo>
                    <a:pt x="323270" y="10893"/>
                  </a:lnTo>
                  <a:lnTo>
                    <a:pt x="578508" y="114935"/>
                  </a:lnTo>
                  <a:lnTo>
                    <a:pt x="578508" y="406084"/>
                  </a:lnTo>
                  <a:lnTo>
                    <a:pt x="318917" y="500938"/>
                  </a:lnTo>
                  <a:close/>
                </a:path>
                <a:path w="579120" h="511809">
                  <a:moveTo>
                    <a:pt x="259010" y="173674"/>
                  </a:moveTo>
                  <a:lnTo>
                    <a:pt x="228070" y="173674"/>
                  </a:lnTo>
                  <a:lnTo>
                    <a:pt x="235780" y="167820"/>
                  </a:lnTo>
                  <a:lnTo>
                    <a:pt x="232004" y="162931"/>
                  </a:lnTo>
                  <a:lnTo>
                    <a:pt x="161051" y="65903"/>
                  </a:lnTo>
                  <a:lnTo>
                    <a:pt x="164801" y="63041"/>
                  </a:lnTo>
                  <a:lnTo>
                    <a:pt x="214499" y="120915"/>
                  </a:lnTo>
                  <a:lnTo>
                    <a:pt x="249181" y="161674"/>
                  </a:lnTo>
                  <a:lnTo>
                    <a:pt x="259010" y="173674"/>
                  </a:lnTo>
                  <a:close/>
                </a:path>
                <a:path w="579120" h="511809">
                  <a:moveTo>
                    <a:pt x="334256" y="248510"/>
                  </a:moveTo>
                  <a:lnTo>
                    <a:pt x="289255" y="248510"/>
                  </a:lnTo>
                  <a:lnTo>
                    <a:pt x="318382" y="216991"/>
                  </a:lnTo>
                  <a:lnTo>
                    <a:pt x="317117" y="212208"/>
                  </a:lnTo>
                  <a:lnTo>
                    <a:pt x="314516" y="201339"/>
                  </a:lnTo>
                  <a:lnTo>
                    <a:pt x="312372" y="189609"/>
                  </a:lnTo>
                  <a:lnTo>
                    <a:pt x="312461" y="183510"/>
                  </a:lnTo>
                  <a:lnTo>
                    <a:pt x="312584" y="182114"/>
                  </a:lnTo>
                  <a:lnTo>
                    <a:pt x="329327" y="161674"/>
                  </a:lnTo>
                  <a:lnTo>
                    <a:pt x="364010" y="120915"/>
                  </a:lnTo>
                  <a:lnTo>
                    <a:pt x="413707" y="63041"/>
                  </a:lnTo>
                  <a:lnTo>
                    <a:pt x="417459" y="65903"/>
                  </a:lnTo>
                  <a:lnTo>
                    <a:pt x="346509" y="162931"/>
                  </a:lnTo>
                  <a:lnTo>
                    <a:pt x="342730" y="167820"/>
                  </a:lnTo>
                  <a:lnTo>
                    <a:pt x="350442" y="173674"/>
                  </a:lnTo>
                  <a:lnTo>
                    <a:pt x="363720" y="173674"/>
                  </a:lnTo>
                  <a:lnTo>
                    <a:pt x="362522" y="175316"/>
                  </a:lnTo>
                  <a:lnTo>
                    <a:pt x="359449" y="179071"/>
                  </a:lnTo>
                  <a:lnTo>
                    <a:pt x="363225" y="182697"/>
                  </a:lnTo>
                  <a:lnTo>
                    <a:pt x="363455" y="182896"/>
                  </a:lnTo>
                  <a:lnTo>
                    <a:pt x="364435" y="183510"/>
                  </a:lnTo>
                  <a:lnTo>
                    <a:pt x="368206" y="185754"/>
                  </a:lnTo>
                  <a:lnTo>
                    <a:pt x="379245" y="185754"/>
                  </a:lnTo>
                  <a:lnTo>
                    <a:pt x="378343" y="186945"/>
                  </a:lnTo>
                  <a:lnTo>
                    <a:pt x="375544" y="190986"/>
                  </a:lnTo>
                  <a:lnTo>
                    <a:pt x="375786" y="193019"/>
                  </a:lnTo>
                  <a:lnTo>
                    <a:pt x="383468" y="198914"/>
                  </a:lnTo>
                  <a:lnTo>
                    <a:pt x="400646" y="198914"/>
                  </a:lnTo>
                  <a:lnTo>
                    <a:pt x="392932" y="210218"/>
                  </a:lnTo>
                  <a:lnTo>
                    <a:pt x="358575" y="234970"/>
                  </a:lnTo>
                  <a:lnTo>
                    <a:pt x="342460" y="235368"/>
                  </a:lnTo>
                  <a:lnTo>
                    <a:pt x="334256" y="248510"/>
                  </a:lnTo>
                  <a:close/>
                </a:path>
                <a:path w="579120" h="511809">
                  <a:moveTo>
                    <a:pt x="266079" y="185754"/>
                  </a:moveTo>
                  <a:lnTo>
                    <a:pt x="210304" y="185754"/>
                  </a:lnTo>
                  <a:lnTo>
                    <a:pt x="214799" y="183065"/>
                  </a:lnTo>
                  <a:lnTo>
                    <a:pt x="215052" y="182896"/>
                  </a:lnTo>
                  <a:lnTo>
                    <a:pt x="215901" y="182114"/>
                  </a:lnTo>
                  <a:lnTo>
                    <a:pt x="219063" y="179071"/>
                  </a:lnTo>
                  <a:lnTo>
                    <a:pt x="215990" y="175316"/>
                  </a:lnTo>
                  <a:lnTo>
                    <a:pt x="145070" y="78103"/>
                  </a:lnTo>
                  <a:lnTo>
                    <a:pt x="150063" y="74289"/>
                  </a:lnTo>
                  <a:lnTo>
                    <a:pt x="210173" y="153126"/>
                  </a:lnTo>
                  <a:lnTo>
                    <a:pt x="222884" y="169608"/>
                  </a:lnTo>
                  <a:lnTo>
                    <a:pt x="226042" y="173368"/>
                  </a:lnTo>
                  <a:lnTo>
                    <a:pt x="228070" y="173674"/>
                  </a:lnTo>
                  <a:lnTo>
                    <a:pt x="259010" y="173674"/>
                  </a:lnTo>
                  <a:lnTo>
                    <a:pt x="265924" y="182114"/>
                  </a:lnTo>
                  <a:lnTo>
                    <a:pt x="266046" y="183510"/>
                  </a:lnTo>
                  <a:lnTo>
                    <a:pt x="266079" y="185754"/>
                  </a:lnTo>
                  <a:close/>
                </a:path>
                <a:path w="579120" h="511809">
                  <a:moveTo>
                    <a:pt x="363720" y="173674"/>
                  </a:moveTo>
                  <a:lnTo>
                    <a:pt x="350442" y="173674"/>
                  </a:lnTo>
                  <a:lnTo>
                    <a:pt x="352470" y="173368"/>
                  </a:lnTo>
                  <a:lnTo>
                    <a:pt x="355628" y="169608"/>
                  </a:lnTo>
                  <a:lnTo>
                    <a:pt x="368339" y="153126"/>
                  </a:lnTo>
                  <a:lnTo>
                    <a:pt x="428449" y="74289"/>
                  </a:lnTo>
                  <a:lnTo>
                    <a:pt x="433442" y="78103"/>
                  </a:lnTo>
                  <a:lnTo>
                    <a:pt x="363720" y="173674"/>
                  </a:lnTo>
                  <a:close/>
                </a:path>
                <a:path w="579120" h="511809">
                  <a:moveTo>
                    <a:pt x="264436" y="198914"/>
                  </a:moveTo>
                  <a:lnTo>
                    <a:pt x="195042" y="198914"/>
                  </a:lnTo>
                  <a:lnTo>
                    <a:pt x="202726" y="193019"/>
                  </a:lnTo>
                  <a:lnTo>
                    <a:pt x="202963" y="190986"/>
                  </a:lnTo>
                  <a:lnTo>
                    <a:pt x="200167" y="186945"/>
                  </a:lnTo>
                  <a:lnTo>
                    <a:pt x="187608" y="170350"/>
                  </a:lnTo>
                  <a:lnTo>
                    <a:pt x="127337" y="91637"/>
                  </a:lnTo>
                  <a:lnTo>
                    <a:pt x="132424" y="87751"/>
                  </a:lnTo>
                  <a:lnTo>
                    <a:pt x="207493" y="181801"/>
                  </a:lnTo>
                  <a:lnTo>
                    <a:pt x="210304" y="185754"/>
                  </a:lnTo>
                  <a:lnTo>
                    <a:pt x="266079" y="185754"/>
                  </a:lnTo>
                  <a:lnTo>
                    <a:pt x="266136" y="189609"/>
                  </a:lnTo>
                  <a:lnTo>
                    <a:pt x="264436" y="198914"/>
                  </a:lnTo>
                  <a:close/>
                </a:path>
                <a:path w="579120" h="511809">
                  <a:moveTo>
                    <a:pt x="379245" y="185754"/>
                  </a:moveTo>
                  <a:lnTo>
                    <a:pt x="368206" y="185754"/>
                  </a:lnTo>
                  <a:lnTo>
                    <a:pt x="371017" y="181801"/>
                  </a:lnTo>
                  <a:lnTo>
                    <a:pt x="446086" y="87751"/>
                  </a:lnTo>
                  <a:lnTo>
                    <a:pt x="451176" y="91637"/>
                  </a:lnTo>
                  <a:lnTo>
                    <a:pt x="390903" y="170350"/>
                  </a:lnTo>
                  <a:lnTo>
                    <a:pt x="379245" y="185754"/>
                  </a:lnTo>
                  <a:close/>
                </a:path>
                <a:path w="579120" h="511809">
                  <a:moveTo>
                    <a:pt x="179226" y="448769"/>
                  </a:moveTo>
                  <a:lnTo>
                    <a:pt x="170769" y="447637"/>
                  </a:lnTo>
                  <a:lnTo>
                    <a:pt x="163271" y="443804"/>
                  </a:lnTo>
                  <a:lnTo>
                    <a:pt x="156694" y="436032"/>
                  </a:lnTo>
                  <a:lnTo>
                    <a:pt x="153577" y="426010"/>
                  </a:lnTo>
                  <a:lnTo>
                    <a:pt x="153919" y="414669"/>
                  </a:lnTo>
                  <a:lnTo>
                    <a:pt x="172921" y="376613"/>
                  </a:lnTo>
                  <a:lnTo>
                    <a:pt x="262395" y="277577"/>
                  </a:lnTo>
                  <a:lnTo>
                    <a:pt x="236052" y="235368"/>
                  </a:lnTo>
                  <a:lnTo>
                    <a:pt x="185578" y="210218"/>
                  </a:lnTo>
                  <a:lnTo>
                    <a:pt x="155409" y="166015"/>
                  </a:lnTo>
                  <a:lnTo>
                    <a:pt x="112691" y="102815"/>
                  </a:lnTo>
                  <a:lnTo>
                    <a:pt x="116441" y="99950"/>
                  </a:lnTo>
                  <a:lnTo>
                    <a:pt x="191325" y="193982"/>
                  </a:lnTo>
                  <a:lnTo>
                    <a:pt x="195042" y="198914"/>
                  </a:lnTo>
                  <a:lnTo>
                    <a:pt x="264436" y="198914"/>
                  </a:lnTo>
                  <a:lnTo>
                    <a:pt x="263993" y="201339"/>
                  </a:lnTo>
                  <a:lnTo>
                    <a:pt x="261393" y="212208"/>
                  </a:lnTo>
                  <a:lnTo>
                    <a:pt x="260128" y="216991"/>
                  </a:lnTo>
                  <a:lnTo>
                    <a:pt x="289255" y="248510"/>
                  </a:lnTo>
                  <a:lnTo>
                    <a:pt x="334256" y="248510"/>
                  </a:lnTo>
                  <a:lnTo>
                    <a:pt x="316112" y="277577"/>
                  </a:lnTo>
                  <a:lnTo>
                    <a:pt x="355886" y="320617"/>
                  </a:lnTo>
                  <a:lnTo>
                    <a:pt x="289255" y="320617"/>
                  </a:lnTo>
                  <a:lnTo>
                    <a:pt x="244925" y="391647"/>
                  </a:lnTo>
                  <a:lnTo>
                    <a:pt x="234611" y="406598"/>
                  </a:lnTo>
                  <a:lnTo>
                    <a:pt x="222424" y="422234"/>
                  </a:lnTo>
                  <a:lnTo>
                    <a:pt x="209509" y="435533"/>
                  </a:lnTo>
                  <a:lnTo>
                    <a:pt x="197014" y="443473"/>
                  </a:lnTo>
                  <a:lnTo>
                    <a:pt x="188142" y="447335"/>
                  </a:lnTo>
                  <a:lnTo>
                    <a:pt x="179226" y="448769"/>
                  </a:lnTo>
                  <a:close/>
                </a:path>
                <a:path w="579120" h="511809">
                  <a:moveTo>
                    <a:pt x="400646" y="198914"/>
                  </a:moveTo>
                  <a:lnTo>
                    <a:pt x="383468" y="198914"/>
                  </a:lnTo>
                  <a:lnTo>
                    <a:pt x="387185" y="193982"/>
                  </a:lnTo>
                  <a:lnTo>
                    <a:pt x="462069" y="99950"/>
                  </a:lnTo>
                  <a:lnTo>
                    <a:pt x="465817" y="102815"/>
                  </a:lnTo>
                  <a:lnTo>
                    <a:pt x="423100" y="166015"/>
                  </a:lnTo>
                  <a:lnTo>
                    <a:pt x="400646" y="198914"/>
                  </a:lnTo>
                  <a:close/>
                </a:path>
                <a:path w="579120" h="511809">
                  <a:moveTo>
                    <a:pt x="152719" y="240246"/>
                  </a:moveTo>
                  <a:lnTo>
                    <a:pt x="35403" y="240246"/>
                  </a:lnTo>
                  <a:lnTo>
                    <a:pt x="35403" y="223843"/>
                  </a:lnTo>
                  <a:lnTo>
                    <a:pt x="152719" y="223843"/>
                  </a:lnTo>
                  <a:lnTo>
                    <a:pt x="152719" y="240246"/>
                  </a:lnTo>
                  <a:close/>
                </a:path>
                <a:path w="579120" h="511809">
                  <a:moveTo>
                    <a:pt x="543109" y="240246"/>
                  </a:moveTo>
                  <a:lnTo>
                    <a:pt x="425791" y="240246"/>
                  </a:lnTo>
                  <a:lnTo>
                    <a:pt x="425791" y="223843"/>
                  </a:lnTo>
                  <a:lnTo>
                    <a:pt x="543109" y="223843"/>
                  </a:lnTo>
                  <a:lnTo>
                    <a:pt x="543109" y="240246"/>
                  </a:lnTo>
                  <a:close/>
                </a:path>
                <a:path w="579120" h="511809">
                  <a:moveTo>
                    <a:pt x="169785" y="264108"/>
                  </a:moveTo>
                  <a:lnTo>
                    <a:pt x="18337" y="264108"/>
                  </a:lnTo>
                  <a:lnTo>
                    <a:pt x="18337" y="247704"/>
                  </a:lnTo>
                  <a:lnTo>
                    <a:pt x="169785" y="247704"/>
                  </a:lnTo>
                  <a:lnTo>
                    <a:pt x="169785" y="264108"/>
                  </a:lnTo>
                  <a:close/>
                </a:path>
                <a:path w="579120" h="511809">
                  <a:moveTo>
                    <a:pt x="560173" y="264108"/>
                  </a:moveTo>
                  <a:lnTo>
                    <a:pt x="408725" y="264108"/>
                  </a:lnTo>
                  <a:lnTo>
                    <a:pt x="408725" y="247704"/>
                  </a:lnTo>
                  <a:lnTo>
                    <a:pt x="560173" y="247704"/>
                  </a:lnTo>
                  <a:lnTo>
                    <a:pt x="560173" y="264108"/>
                  </a:lnTo>
                  <a:close/>
                </a:path>
                <a:path w="579120" h="511809">
                  <a:moveTo>
                    <a:pt x="152719" y="287972"/>
                  </a:moveTo>
                  <a:lnTo>
                    <a:pt x="35403" y="287972"/>
                  </a:lnTo>
                  <a:lnTo>
                    <a:pt x="35403" y="271568"/>
                  </a:lnTo>
                  <a:lnTo>
                    <a:pt x="152719" y="271568"/>
                  </a:lnTo>
                  <a:lnTo>
                    <a:pt x="152719" y="287972"/>
                  </a:lnTo>
                  <a:close/>
                </a:path>
                <a:path w="579120" h="511809">
                  <a:moveTo>
                    <a:pt x="543109" y="287972"/>
                  </a:moveTo>
                  <a:lnTo>
                    <a:pt x="425791" y="287972"/>
                  </a:lnTo>
                  <a:lnTo>
                    <a:pt x="425791" y="271568"/>
                  </a:lnTo>
                  <a:lnTo>
                    <a:pt x="543109" y="271568"/>
                  </a:lnTo>
                  <a:lnTo>
                    <a:pt x="543109" y="287972"/>
                  </a:lnTo>
                  <a:close/>
                </a:path>
                <a:path w="579120" h="511809">
                  <a:moveTo>
                    <a:pt x="399283" y="448769"/>
                  </a:moveTo>
                  <a:lnTo>
                    <a:pt x="356085" y="422234"/>
                  </a:lnTo>
                  <a:lnTo>
                    <a:pt x="289255" y="320617"/>
                  </a:lnTo>
                  <a:lnTo>
                    <a:pt x="355886" y="320617"/>
                  </a:lnTo>
                  <a:lnTo>
                    <a:pt x="385153" y="352287"/>
                  </a:lnTo>
                  <a:lnTo>
                    <a:pt x="414554" y="390072"/>
                  </a:lnTo>
                  <a:lnTo>
                    <a:pt x="424932" y="426010"/>
                  </a:lnTo>
                  <a:lnTo>
                    <a:pt x="421817" y="436032"/>
                  </a:lnTo>
                  <a:lnTo>
                    <a:pt x="415241" y="443804"/>
                  </a:lnTo>
                  <a:lnTo>
                    <a:pt x="407741" y="447637"/>
                  </a:lnTo>
                  <a:lnTo>
                    <a:pt x="399283" y="4487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605565" y="1221053"/>
            <a:ext cx="899794" cy="256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spc="229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spc="3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31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2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spc="2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4289" y="1606724"/>
            <a:ext cx="2895600" cy="380809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R="911225" algn="r">
              <a:lnSpc>
                <a:spcPct val="100000"/>
              </a:lnSpc>
              <a:spcBef>
                <a:spcPts val="254"/>
              </a:spcBef>
            </a:pPr>
            <a:r>
              <a:rPr sz="1000" spc="25" dirty="0">
                <a:latin typeface="Times New Roman"/>
                <a:cs typeface="Times New Roman"/>
              </a:rPr>
              <a:t>&lt;div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class="container"&gt;</a:t>
            </a:r>
            <a:endParaRPr sz="1000" dirty="0">
              <a:latin typeface="Times New Roman"/>
              <a:cs typeface="Times New Roman"/>
            </a:endParaRPr>
          </a:p>
          <a:p>
            <a:pPr marR="897255" algn="r">
              <a:lnSpc>
                <a:spcPct val="100000"/>
              </a:lnSpc>
              <a:spcBef>
                <a:spcPts val="150"/>
              </a:spcBef>
            </a:pPr>
            <a:r>
              <a:rPr sz="1000" spc="90" dirty="0">
                <a:latin typeface="Times New Roman"/>
                <a:cs typeface="Times New Roman"/>
              </a:rPr>
              <a:t>&lt;</a:t>
            </a:r>
            <a:r>
              <a:rPr sz="1000" spc="40" dirty="0">
                <a:latin typeface="Times New Roman"/>
                <a:cs typeface="Times New Roman"/>
              </a:rPr>
              <a:t>h</a:t>
            </a:r>
            <a:r>
              <a:rPr sz="1000" spc="-10" dirty="0">
                <a:latin typeface="Times New Roman"/>
                <a:cs typeface="Times New Roman"/>
              </a:rPr>
              <a:t>1</a:t>
            </a:r>
            <a:r>
              <a:rPr sz="1000" spc="90" dirty="0">
                <a:latin typeface="Times New Roman"/>
                <a:cs typeface="Times New Roman"/>
              </a:rPr>
              <a:t>&gt;</a:t>
            </a:r>
            <a:r>
              <a:rPr sz="1000" spc="-15" dirty="0">
                <a:latin typeface="Times New Roman"/>
                <a:cs typeface="Times New Roman"/>
              </a:rPr>
              <a:t>S</a:t>
            </a:r>
            <a:r>
              <a:rPr sz="1000" spc="40" dirty="0">
                <a:latin typeface="Times New Roman"/>
                <a:cs typeface="Times New Roman"/>
              </a:rPr>
              <a:t>h</a:t>
            </a:r>
            <a:r>
              <a:rPr sz="1000" spc="45" dirty="0">
                <a:latin typeface="Times New Roman"/>
                <a:cs typeface="Times New Roman"/>
              </a:rPr>
              <a:t>a</a:t>
            </a:r>
            <a:r>
              <a:rPr sz="1000" spc="40" dirty="0">
                <a:latin typeface="Times New Roman"/>
                <a:cs typeface="Times New Roman"/>
              </a:rPr>
              <a:t>r</a:t>
            </a:r>
            <a:r>
              <a:rPr sz="1000" spc="-10" dirty="0">
                <a:latin typeface="Times New Roman"/>
                <a:cs typeface="Times New Roman"/>
              </a:rPr>
              <a:t>e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</a:t>
            </a:r>
            <a:r>
              <a:rPr sz="1000" spc="40" dirty="0">
                <a:latin typeface="Times New Roman"/>
                <a:cs typeface="Times New Roman"/>
              </a:rPr>
              <a:t>o</a:t>
            </a:r>
            <a:r>
              <a:rPr sz="1000" spc="-15" dirty="0">
                <a:latin typeface="Times New Roman"/>
                <a:cs typeface="Times New Roman"/>
              </a:rPr>
              <a:t>s</a:t>
            </a:r>
            <a:r>
              <a:rPr sz="1000" spc="45" dirty="0">
                <a:latin typeface="Times New Roman"/>
                <a:cs typeface="Times New Roman"/>
              </a:rPr>
              <a:t>t</a:t>
            </a:r>
            <a:r>
              <a:rPr sz="1000" spc="90" dirty="0">
                <a:latin typeface="Times New Roman"/>
                <a:cs typeface="Times New Roman"/>
              </a:rPr>
              <a:t>&lt;</a:t>
            </a:r>
            <a:r>
              <a:rPr sz="1000" spc="-5" dirty="0">
                <a:latin typeface="Times New Roman"/>
                <a:cs typeface="Times New Roman"/>
              </a:rPr>
              <a:t>/</a:t>
            </a:r>
            <a:r>
              <a:rPr sz="1000" spc="40" dirty="0">
                <a:latin typeface="Times New Roman"/>
                <a:cs typeface="Times New Roman"/>
              </a:rPr>
              <a:t>h</a:t>
            </a:r>
            <a:r>
              <a:rPr sz="1000" spc="-10" dirty="0">
                <a:latin typeface="Times New Roman"/>
                <a:cs typeface="Times New Roman"/>
              </a:rPr>
              <a:t>1</a:t>
            </a:r>
            <a:r>
              <a:rPr sz="1000" spc="95" dirty="0">
                <a:latin typeface="Times New Roman"/>
                <a:cs typeface="Times New Roman"/>
              </a:rPr>
              <a:t>&gt;</a:t>
            </a:r>
            <a:endParaRPr sz="1000" dirty="0">
              <a:latin typeface="Times New Roman"/>
              <a:cs typeface="Times New Roman"/>
            </a:endParaRPr>
          </a:p>
          <a:p>
            <a:pPr marL="99695" marR="314960" indent="98425">
              <a:lnSpc>
                <a:spcPct val="112799"/>
              </a:lnSpc>
            </a:pPr>
            <a:r>
              <a:rPr sz="1000" spc="40" dirty="0">
                <a:latin typeface="Times New Roman"/>
                <a:cs typeface="Times New Roman"/>
              </a:rPr>
              <a:t>&lt;form </a:t>
            </a:r>
            <a:r>
              <a:rPr sz="1000" spc="30" dirty="0">
                <a:latin typeface="Times New Roman"/>
                <a:cs typeface="Times New Roman"/>
              </a:rPr>
              <a:t>action="upload.php" method="post"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enctype="multipart/form-data"</a:t>
            </a:r>
            <a:r>
              <a:rPr sz="1000" spc="15" dirty="0">
                <a:latin typeface="Times New Roman"/>
                <a:cs typeface="Times New Roman"/>
              </a:rPr>
              <a:t> id="acting"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spc="95" dirty="0">
                <a:latin typeface="Times New Roman"/>
                <a:cs typeface="Times New Roman"/>
              </a:rPr>
              <a:t>&gt;</a:t>
            </a:r>
            <a:endParaRPr sz="1000" dirty="0">
              <a:latin typeface="Times New Roman"/>
              <a:cs typeface="Times New Roman"/>
            </a:endParaRPr>
          </a:p>
          <a:p>
            <a:pPr marR="54610" algn="ctr">
              <a:lnSpc>
                <a:spcPct val="100000"/>
              </a:lnSpc>
              <a:spcBef>
                <a:spcPts val="155"/>
              </a:spcBef>
            </a:pPr>
            <a:r>
              <a:rPr sz="1000" spc="20" dirty="0">
                <a:latin typeface="Times New Roman"/>
                <a:cs typeface="Times New Roman"/>
              </a:rPr>
              <a:t>&lt;label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for="username"&gt;Username:&lt;/label&gt;</a:t>
            </a:r>
            <a:endParaRPr sz="1000" dirty="0">
              <a:latin typeface="Times New Roman"/>
              <a:cs typeface="Times New Roman"/>
            </a:endParaRPr>
          </a:p>
          <a:p>
            <a:pPr marR="53340" algn="ctr">
              <a:lnSpc>
                <a:spcPct val="100000"/>
              </a:lnSpc>
              <a:spcBef>
                <a:spcPts val="155"/>
              </a:spcBef>
            </a:pPr>
            <a:r>
              <a:rPr sz="1000" spc="10" dirty="0">
                <a:latin typeface="Times New Roman"/>
                <a:cs typeface="Times New Roman"/>
              </a:rPr>
              <a:t>&lt;select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id="username"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name="username"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required&gt;</a:t>
            </a:r>
            <a:endParaRPr sz="1000" dirty="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155"/>
              </a:spcBef>
            </a:pPr>
            <a:r>
              <a:rPr sz="1000" spc="40" dirty="0">
                <a:latin typeface="Times New Roman"/>
                <a:cs typeface="Times New Roman"/>
              </a:rPr>
              <a:t>&lt;option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value=""&gt;Select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state&lt;/option&gt;</a:t>
            </a:r>
            <a:endParaRPr sz="1000" dirty="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150"/>
              </a:spcBef>
            </a:pPr>
            <a:r>
              <a:rPr sz="1000" spc="30" dirty="0">
                <a:latin typeface="Times New Roman"/>
                <a:cs typeface="Times New Roman"/>
              </a:rPr>
              <a:t>&lt;?php</a:t>
            </a:r>
            <a:endParaRPr sz="1000" dirty="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155"/>
              </a:spcBef>
            </a:pPr>
            <a:r>
              <a:rPr sz="1000" spc="20" dirty="0">
                <a:latin typeface="Times New Roman"/>
                <a:cs typeface="Times New Roman"/>
              </a:rPr>
              <a:t>$conn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95" dirty="0">
                <a:latin typeface="Times New Roman"/>
                <a:cs typeface="Times New Roman"/>
              </a:rPr>
              <a:t>=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mysqli_connect("localhost",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"root",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"root",</a:t>
            </a:r>
            <a:endParaRPr sz="1000" dirty="0">
              <a:latin typeface="Times New Roman"/>
              <a:cs typeface="Times New Roman"/>
            </a:endParaRPr>
          </a:p>
          <a:p>
            <a:pPr marR="242570" algn="ctr">
              <a:lnSpc>
                <a:spcPct val="100000"/>
              </a:lnSpc>
              <a:spcBef>
                <a:spcPts val="155"/>
              </a:spcBef>
            </a:pPr>
            <a:r>
              <a:rPr sz="1000" dirty="0">
                <a:latin typeface="Times New Roman"/>
                <a:cs typeface="Times New Roman"/>
              </a:rPr>
              <a:t>"register");</a:t>
            </a:r>
          </a:p>
          <a:p>
            <a:pPr marL="1270" algn="ctr">
              <a:lnSpc>
                <a:spcPct val="100000"/>
              </a:lnSpc>
              <a:spcBef>
                <a:spcPts val="155"/>
              </a:spcBef>
            </a:pPr>
            <a:r>
              <a:rPr sz="1000" spc="-10" dirty="0">
                <a:latin typeface="Times New Roman"/>
                <a:cs typeface="Times New Roman"/>
              </a:rPr>
              <a:t>if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(!$conn)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{</a:t>
            </a:r>
            <a:endParaRPr sz="1000" dirty="0">
              <a:latin typeface="Times New Roman"/>
              <a:cs typeface="Times New Roman"/>
            </a:endParaRPr>
          </a:p>
          <a:p>
            <a:pPr marL="64135" algn="ctr">
              <a:lnSpc>
                <a:spcPct val="100000"/>
              </a:lnSpc>
              <a:spcBef>
                <a:spcPts val="150"/>
              </a:spcBef>
            </a:pPr>
            <a:r>
              <a:rPr sz="1000" spc="15" dirty="0">
                <a:latin typeface="Times New Roman"/>
                <a:cs typeface="Times New Roman"/>
              </a:rPr>
              <a:t>die("Connection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failed: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" </a:t>
            </a:r>
            <a:r>
              <a:rPr sz="1000" spc="15" dirty="0">
                <a:latin typeface="Times New Roman"/>
                <a:cs typeface="Times New Roman"/>
              </a:rPr>
              <a:t>.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mysqli_connect_error());}</a:t>
            </a:r>
            <a:endParaRPr sz="1000" dirty="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155"/>
              </a:spcBef>
            </a:pPr>
            <a:r>
              <a:rPr sz="1000" spc="15" dirty="0">
                <a:latin typeface="Times New Roman"/>
                <a:cs typeface="Times New Roman"/>
              </a:rPr>
              <a:t>$query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9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"SELECT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* </a:t>
            </a:r>
            <a:r>
              <a:rPr sz="1000" spc="80" dirty="0">
                <a:latin typeface="Times New Roman"/>
                <a:cs typeface="Times New Roman"/>
              </a:rPr>
              <a:t>FROM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signup";</a:t>
            </a:r>
            <a:endParaRPr sz="1000" dirty="0">
              <a:latin typeface="Times New Roman"/>
              <a:cs typeface="Times New Roman"/>
            </a:endParaRPr>
          </a:p>
          <a:p>
            <a:pPr marL="257175" marR="248285" indent="-635" algn="ctr">
              <a:lnSpc>
                <a:spcPct val="112799"/>
              </a:lnSpc>
            </a:pPr>
            <a:r>
              <a:rPr sz="1000" spc="10" dirty="0">
                <a:latin typeface="Times New Roman"/>
                <a:cs typeface="Times New Roman"/>
              </a:rPr>
              <a:t>$result</a:t>
            </a:r>
            <a:r>
              <a:rPr sz="1000" spc="60" dirty="0">
                <a:latin typeface="Times New Roman"/>
                <a:cs typeface="Times New Roman"/>
              </a:rPr>
              <a:t> </a:t>
            </a:r>
            <a:r>
              <a:rPr sz="1000" spc="95" dirty="0">
                <a:latin typeface="Times New Roman"/>
                <a:cs typeface="Times New Roman"/>
              </a:rPr>
              <a:t>=</a:t>
            </a:r>
            <a:r>
              <a:rPr sz="1000" spc="6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mysqli_query($conn,</a:t>
            </a:r>
            <a:r>
              <a:rPr sz="1000" spc="6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$query); 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while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($row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95" dirty="0">
                <a:latin typeface="Times New Roman"/>
                <a:cs typeface="Times New Roman"/>
              </a:rPr>
              <a:t>=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mysqli_fetch_assoc($result))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{</a:t>
            </a:r>
            <a:endParaRPr sz="1000" dirty="0">
              <a:latin typeface="Times New Roman"/>
              <a:cs typeface="Times New Roman"/>
            </a:endParaRPr>
          </a:p>
          <a:p>
            <a:pPr marL="64135" algn="ctr">
              <a:lnSpc>
                <a:spcPct val="100000"/>
              </a:lnSpc>
              <a:spcBef>
                <a:spcPts val="155"/>
              </a:spcBef>
            </a:pPr>
            <a:r>
              <a:rPr sz="1000" spc="15" dirty="0">
                <a:latin typeface="Times New Roman"/>
                <a:cs typeface="Times New Roman"/>
              </a:rPr>
              <a:t>echo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"&lt;option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value='"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.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$row['username']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.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"'&gt;"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  <a:p>
            <a:pPr marL="886460" marR="690245" indent="-439420">
              <a:lnSpc>
                <a:spcPct val="112799"/>
              </a:lnSpc>
            </a:pPr>
            <a:r>
              <a:rPr sz="1000" spc="5" dirty="0">
                <a:latin typeface="Times New Roman"/>
                <a:cs typeface="Times New Roman"/>
              </a:rPr>
              <a:t>$row['username'] </a:t>
            </a:r>
            <a:r>
              <a:rPr sz="1000" spc="15" dirty="0">
                <a:latin typeface="Times New Roman"/>
                <a:cs typeface="Times New Roman"/>
              </a:rPr>
              <a:t>. </a:t>
            </a:r>
            <a:r>
              <a:rPr sz="1000" spc="25" dirty="0">
                <a:latin typeface="Times New Roman"/>
                <a:cs typeface="Times New Roman"/>
              </a:rPr>
              <a:t>"&lt;/option&gt;";}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mysqli_close($conn);</a:t>
            </a:r>
          </a:p>
          <a:p>
            <a:pPr marL="1270" algn="ctr">
              <a:lnSpc>
                <a:spcPct val="100000"/>
              </a:lnSpc>
              <a:spcBef>
                <a:spcPts val="155"/>
              </a:spcBef>
            </a:pPr>
            <a:r>
              <a:rPr sz="1000" spc="15" dirty="0">
                <a:latin typeface="Times New Roman"/>
                <a:cs typeface="Times New Roman"/>
              </a:rPr>
              <a:t>?&gt;</a:t>
            </a:r>
            <a:endParaRPr sz="1000" dirty="0">
              <a:latin typeface="Times New Roman"/>
              <a:cs typeface="Times New Roman"/>
            </a:endParaRPr>
          </a:p>
          <a:p>
            <a:pPr marR="53340" algn="ctr">
              <a:lnSpc>
                <a:spcPct val="100000"/>
              </a:lnSpc>
              <a:spcBef>
                <a:spcPts val="150"/>
              </a:spcBef>
            </a:pPr>
            <a:r>
              <a:rPr sz="1000" spc="30" dirty="0">
                <a:latin typeface="Times New Roman"/>
                <a:cs typeface="Times New Roman"/>
              </a:rPr>
              <a:t>&lt;/select&gt;&lt;br&gt;</a:t>
            </a:r>
            <a:endParaRPr sz="1000" dirty="0">
              <a:latin typeface="Times New Roman"/>
              <a:cs typeface="Times New Roman"/>
            </a:endParaRPr>
          </a:p>
          <a:p>
            <a:pPr marR="53340" algn="ctr">
              <a:lnSpc>
                <a:spcPct val="100000"/>
              </a:lnSpc>
              <a:spcBef>
                <a:spcPts val="155"/>
              </a:spcBef>
            </a:pPr>
            <a:r>
              <a:rPr sz="1000" spc="20" dirty="0">
                <a:latin typeface="Times New Roman"/>
                <a:cs typeface="Times New Roman"/>
              </a:rPr>
              <a:t>&lt;label</a:t>
            </a:r>
            <a:r>
              <a:rPr sz="1000" spc="15" dirty="0">
                <a:latin typeface="Times New Roman"/>
                <a:cs typeface="Times New Roman"/>
              </a:rPr>
              <a:t> for="recipe-name"&gt;Recipe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Name:&lt;/label&gt;</a:t>
            </a:r>
            <a:endParaRPr sz="1000" dirty="0">
              <a:latin typeface="Times New Roman"/>
              <a:cs typeface="Times New Roman"/>
            </a:endParaRPr>
          </a:p>
          <a:p>
            <a:pPr marR="53340" algn="ctr">
              <a:lnSpc>
                <a:spcPct val="100000"/>
              </a:lnSpc>
              <a:spcBef>
                <a:spcPts val="155"/>
              </a:spcBef>
            </a:pPr>
            <a:r>
              <a:rPr sz="1000" spc="40" dirty="0">
                <a:latin typeface="Times New Roman"/>
                <a:cs typeface="Times New Roman"/>
              </a:rPr>
              <a:t>&lt;input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type="text"</a:t>
            </a:r>
            <a:r>
              <a:rPr sz="1000" spc="10" dirty="0">
                <a:latin typeface="Times New Roman"/>
                <a:cs typeface="Times New Roman"/>
              </a:rPr>
              <a:t> id="recipe-name"</a:t>
            </a:r>
            <a:r>
              <a:rPr sz="1000" spc="15" dirty="0">
                <a:latin typeface="Times New Roman"/>
                <a:cs typeface="Times New Roman"/>
              </a:rPr>
              <a:t> name="recipe-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9728" y="5388796"/>
            <a:ext cx="2363470" cy="5416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R="181610" algn="ctr">
              <a:lnSpc>
                <a:spcPct val="100000"/>
              </a:lnSpc>
              <a:spcBef>
                <a:spcPts val="254"/>
              </a:spcBef>
            </a:pPr>
            <a:r>
              <a:rPr sz="1000" spc="20" dirty="0">
                <a:latin typeface="Times New Roman"/>
                <a:cs typeface="Times New Roman"/>
              </a:rPr>
              <a:t>name"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45" dirty="0">
                <a:latin typeface="Times New Roman"/>
                <a:cs typeface="Times New Roman"/>
              </a:rPr>
              <a:t>required&gt;&lt;br&gt;&lt;br&gt;</a:t>
            </a: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000" spc="20" dirty="0">
                <a:latin typeface="Times New Roman"/>
                <a:cs typeface="Times New Roman"/>
              </a:rPr>
              <a:t>&lt;label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for="type"&gt;Type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of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Recipe:&lt;/label&gt;</a:t>
            </a: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1000" spc="10" dirty="0">
                <a:latin typeface="Times New Roman"/>
                <a:cs typeface="Times New Roman"/>
              </a:rPr>
              <a:t>&lt;select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id="type"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name="type"&gt;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6059" y="5982329"/>
            <a:ext cx="180340" cy="164465"/>
          </a:xfrm>
          <a:prstGeom prst="rect">
            <a:avLst/>
          </a:prstGeom>
          <a:ln w="19733">
            <a:solidFill>
              <a:srgbClr val="BE1D2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685">
              <a:lnSpc>
                <a:spcPts val="844"/>
              </a:lnSpc>
            </a:pPr>
            <a:r>
              <a:rPr sz="1000" spc="-15" dirty="0">
                <a:latin typeface="Times New Roman"/>
                <a:cs typeface="Times New Roman"/>
              </a:rPr>
              <a:t>i</a:t>
            </a:r>
            <a:r>
              <a:rPr sz="1000" spc="40" dirty="0">
                <a:latin typeface="Times New Roman"/>
                <a:cs typeface="Times New Roman"/>
              </a:rPr>
              <a:t>o</a:t>
            </a:r>
            <a:r>
              <a:rPr sz="1000" spc="-6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365" y="5925232"/>
            <a:ext cx="2729230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7515" algn="l"/>
              </a:tabLst>
            </a:pPr>
            <a:r>
              <a:rPr sz="1000" spc="55" dirty="0">
                <a:latin typeface="Times New Roman"/>
                <a:cs typeface="Times New Roman"/>
              </a:rPr>
              <a:t>&lt;opt	</a:t>
            </a:r>
            <a:r>
              <a:rPr sz="1000" u="heavy" spc="10" dirty="0">
                <a:uFill>
                  <a:solidFill>
                    <a:srgbClr val="BE1D2D"/>
                  </a:solidFill>
                </a:uFill>
                <a:latin typeface="Times New Roman"/>
                <a:cs typeface="Times New Roman"/>
              </a:rPr>
              <a:t>value="V</a:t>
            </a:r>
            <a:r>
              <a:rPr sz="1000" spc="10" dirty="0">
                <a:latin typeface="Times New Roman"/>
                <a:cs typeface="Times New Roman"/>
              </a:rPr>
              <a:t>eg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Curry"&gt;Veg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Curry&lt;/option&gt;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286" y="6097144"/>
            <a:ext cx="227774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40" dirty="0">
                <a:latin typeface="Times New Roman"/>
                <a:cs typeface="Times New Roman"/>
              </a:rPr>
              <a:t>&lt;option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value="Nonveg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Curry"&gt;NonVeg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14737" y="1754546"/>
            <a:ext cx="2946400" cy="359600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050" spc="60" dirty="0">
                <a:solidFill>
                  <a:srgbClr val="2A2A2A"/>
                </a:solidFill>
                <a:latin typeface="Times New Roman"/>
                <a:cs typeface="Times New Roman"/>
              </a:rPr>
              <a:t>Curry&lt;/option&gt;</a:t>
            </a:r>
            <a:endParaRPr sz="1050">
              <a:latin typeface="Times New Roman"/>
              <a:cs typeface="Times New Roman"/>
            </a:endParaRPr>
          </a:p>
          <a:p>
            <a:pPr marL="34290" algn="ctr">
              <a:lnSpc>
                <a:spcPct val="100000"/>
              </a:lnSpc>
              <a:spcBef>
                <a:spcPts val="220"/>
              </a:spcBef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&lt;option</a:t>
            </a:r>
            <a:r>
              <a:rPr sz="1050" spc="-2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value="Sweets"&gt;Sweets&lt;/option&gt;</a:t>
            </a:r>
            <a:endParaRPr sz="1050">
              <a:latin typeface="Times New Roman"/>
              <a:cs typeface="Times New Roman"/>
            </a:endParaRPr>
          </a:p>
          <a:p>
            <a:pPr marL="330835" marR="288925" algn="ctr">
              <a:lnSpc>
                <a:spcPct val="117400"/>
              </a:lnSpc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&lt;option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value="Bakery Items"&gt;Bakery </a:t>
            </a:r>
            <a:r>
              <a:rPr sz="1050" spc="-2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55" dirty="0">
                <a:solidFill>
                  <a:srgbClr val="2A2A2A"/>
                </a:solidFill>
                <a:latin typeface="Times New Roman"/>
                <a:cs typeface="Times New Roman"/>
              </a:rPr>
              <a:t>Items&lt;/option&gt;</a:t>
            </a:r>
            <a:endParaRPr sz="1050">
              <a:latin typeface="Times New Roman"/>
              <a:cs typeface="Times New Roman"/>
            </a:endParaRPr>
          </a:p>
          <a:p>
            <a:pPr marL="419100" marR="376555" algn="ctr">
              <a:lnSpc>
                <a:spcPct val="117400"/>
              </a:lnSpc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&lt;option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value="Snack </a:t>
            </a:r>
            <a:r>
              <a:rPr sz="1050" spc="50" dirty="0">
                <a:solidFill>
                  <a:srgbClr val="2A2A2A"/>
                </a:solidFill>
                <a:latin typeface="Times New Roman"/>
                <a:cs typeface="Times New Roman"/>
              </a:rPr>
              <a:t>Item"&gt;Snack </a:t>
            </a:r>
            <a:r>
              <a:rPr sz="1050" spc="-2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60" dirty="0">
                <a:solidFill>
                  <a:srgbClr val="2A2A2A"/>
                </a:solidFill>
                <a:latin typeface="Times New Roman"/>
                <a:cs typeface="Times New Roman"/>
              </a:rPr>
              <a:t>Item&lt;/option&gt;</a:t>
            </a:r>
            <a:endParaRPr sz="1050">
              <a:latin typeface="Times New Roman"/>
              <a:cs typeface="Times New Roman"/>
            </a:endParaRPr>
          </a:p>
          <a:p>
            <a:pPr marL="34290" algn="ctr">
              <a:lnSpc>
                <a:spcPct val="100000"/>
              </a:lnSpc>
              <a:spcBef>
                <a:spcPts val="220"/>
              </a:spcBef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&lt;/select&gt;&lt;br&gt;&lt;br&gt;</a:t>
            </a:r>
            <a:endParaRPr sz="1050">
              <a:latin typeface="Times New Roman"/>
              <a:cs typeface="Times New Roman"/>
            </a:endParaRPr>
          </a:p>
          <a:p>
            <a:pPr marL="34290" algn="ctr">
              <a:lnSpc>
                <a:spcPct val="100000"/>
              </a:lnSpc>
              <a:spcBef>
                <a:spcPts val="220"/>
              </a:spcBef>
            </a:pP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&lt;label</a:t>
            </a:r>
            <a:r>
              <a:rPr sz="1050" spc="1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for="recipe-photo"&gt;Recipe</a:t>
            </a:r>
            <a:r>
              <a:rPr sz="1050" spc="2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55" dirty="0">
                <a:solidFill>
                  <a:srgbClr val="2A2A2A"/>
                </a:solidFill>
                <a:latin typeface="Times New Roman"/>
                <a:cs typeface="Times New Roman"/>
              </a:rPr>
              <a:t>Photo:</a:t>
            </a: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050" spc="50" dirty="0">
                <a:solidFill>
                  <a:srgbClr val="2A2A2A"/>
                </a:solidFill>
                <a:latin typeface="Times New Roman"/>
                <a:cs typeface="Times New Roman"/>
              </a:rPr>
              <a:t>&lt;/label&gt;</a:t>
            </a:r>
            <a:endParaRPr sz="1050">
              <a:latin typeface="Times New Roman"/>
              <a:cs typeface="Times New Roman"/>
            </a:endParaRPr>
          </a:p>
          <a:p>
            <a:pPr marL="303530" marR="260985" algn="ctr">
              <a:lnSpc>
                <a:spcPct val="117400"/>
              </a:lnSpc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&lt;input </a:t>
            </a:r>
            <a:r>
              <a:rPr sz="1050" spc="25" dirty="0">
                <a:solidFill>
                  <a:srgbClr val="2A2A2A"/>
                </a:solidFill>
                <a:latin typeface="Times New Roman"/>
                <a:cs typeface="Times New Roman"/>
              </a:rPr>
              <a:t>type="file"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name="recipe-photo" </a:t>
            </a:r>
            <a:r>
              <a:rPr sz="1050" spc="-2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id="recipe-photo"</a:t>
            </a:r>
            <a:r>
              <a:rPr sz="10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50" dirty="0">
                <a:solidFill>
                  <a:srgbClr val="2A2A2A"/>
                </a:solidFill>
                <a:latin typeface="Times New Roman"/>
                <a:cs typeface="Times New Roman"/>
              </a:rPr>
              <a:t>required&gt;</a:t>
            </a:r>
            <a:endParaRPr sz="1050">
              <a:latin typeface="Times New Roman"/>
              <a:cs typeface="Times New Roman"/>
            </a:endParaRPr>
          </a:p>
          <a:p>
            <a:pPr marL="252095" marR="244475" indent="34290" algn="ctr">
              <a:lnSpc>
                <a:spcPct val="117400"/>
              </a:lnSpc>
            </a:pP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&lt;label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for="recipe-description"&gt;Recipe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Description:(Within</a:t>
            </a:r>
            <a:r>
              <a:rPr sz="1050" spc="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15" dirty="0">
                <a:solidFill>
                  <a:srgbClr val="2A2A2A"/>
                </a:solidFill>
                <a:latin typeface="Times New Roman"/>
                <a:cs typeface="Times New Roman"/>
              </a:rPr>
              <a:t>5</a:t>
            </a:r>
            <a:r>
              <a:rPr sz="1050" spc="10" dirty="0">
                <a:solidFill>
                  <a:srgbClr val="2A2A2A"/>
                </a:solidFill>
                <a:latin typeface="Times New Roman"/>
                <a:cs typeface="Times New Roman"/>
              </a:rPr>
              <a:t> -</a:t>
            </a:r>
            <a:r>
              <a:rPr sz="1050" spc="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15" dirty="0">
                <a:solidFill>
                  <a:srgbClr val="2A2A2A"/>
                </a:solidFill>
                <a:latin typeface="Times New Roman"/>
                <a:cs typeface="Times New Roman"/>
              </a:rPr>
              <a:t>8</a:t>
            </a:r>
            <a:r>
              <a:rPr sz="1050" spc="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words)</a:t>
            </a:r>
            <a:r>
              <a:rPr sz="1050" spc="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50" dirty="0">
                <a:solidFill>
                  <a:srgbClr val="2A2A2A"/>
                </a:solidFill>
                <a:latin typeface="Times New Roman"/>
                <a:cs typeface="Times New Roman"/>
              </a:rPr>
              <a:t>&lt;/label&gt;</a:t>
            </a:r>
            <a:endParaRPr sz="1050">
              <a:latin typeface="Times New Roman"/>
              <a:cs typeface="Times New Roman"/>
            </a:endParaRPr>
          </a:p>
          <a:p>
            <a:pPr marL="12700" marR="5080" indent="34290" algn="ctr">
              <a:lnSpc>
                <a:spcPct val="117400"/>
              </a:lnSpc>
            </a:pPr>
            <a:r>
              <a:rPr sz="1050" spc="50" dirty="0">
                <a:solidFill>
                  <a:srgbClr val="2A2A2A"/>
                </a:solidFill>
                <a:latin typeface="Times New Roman"/>
                <a:cs typeface="Times New Roman"/>
              </a:rPr>
              <a:t>&lt;textarea </a:t>
            </a:r>
            <a:r>
              <a:rPr sz="1050" spc="30" dirty="0">
                <a:solidFill>
                  <a:srgbClr val="2A2A2A"/>
                </a:solidFill>
                <a:latin typeface="Times New Roman"/>
                <a:cs typeface="Times New Roman"/>
              </a:rPr>
              <a:t>id="recipe-description"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name="recipe-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description"</a:t>
            </a:r>
            <a:r>
              <a:rPr sz="1050" spc="-1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rows="4"</a:t>
            </a:r>
            <a:r>
              <a:rPr sz="1050" spc="-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60" dirty="0">
                <a:solidFill>
                  <a:srgbClr val="2A2A2A"/>
                </a:solidFill>
                <a:latin typeface="Times New Roman"/>
                <a:cs typeface="Times New Roman"/>
              </a:rPr>
              <a:t>required&gt;&lt;/textarea&gt;&lt;br&gt;</a:t>
            </a: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050" spc="95" dirty="0">
                <a:solidFill>
                  <a:srgbClr val="2A2A2A"/>
                </a:solidFill>
                <a:latin typeface="Times New Roman"/>
                <a:cs typeface="Times New Roman"/>
              </a:rPr>
              <a:t>&lt;br&gt;</a:t>
            </a:r>
            <a:endParaRPr sz="1050">
              <a:latin typeface="Times New Roman"/>
              <a:cs typeface="Times New Roman"/>
            </a:endParaRPr>
          </a:p>
          <a:p>
            <a:pPr marL="34290" algn="ctr">
              <a:lnSpc>
                <a:spcPct val="100000"/>
              </a:lnSpc>
              <a:spcBef>
                <a:spcPts val="220"/>
              </a:spcBef>
            </a:pPr>
            <a:r>
              <a:rPr sz="1050" spc="75" dirty="0">
                <a:solidFill>
                  <a:srgbClr val="2A2A2A"/>
                </a:solidFill>
                <a:latin typeface="Times New Roman"/>
                <a:cs typeface="Times New Roman"/>
              </a:rPr>
              <a:t>&lt;button</a:t>
            </a:r>
            <a:r>
              <a:rPr sz="10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5" dirty="0">
                <a:solidFill>
                  <a:srgbClr val="2A2A2A"/>
                </a:solidFill>
                <a:latin typeface="Times New Roman"/>
                <a:cs typeface="Times New Roman"/>
              </a:rPr>
              <a:t>type="submit"&gt;Share</a:t>
            </a:r>
            <a:r>
              <a:rPr sz="1050" spc="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Post&lt;/button&gt;</a:t>
            </a:r>
            <a:endParaRPr sz="1050">
              <a:latin typeface="Times New Roman"/>
              <a:cs typeface="Times New Roman"/>
            </a:endParaRPr>
          </a:p>
          <a:p>
            <a:pPr marL="34290" algn="ctr">
              <a:lnSpc>
                <a:spcPct val="100000"/>
              </a:lnSpc>
              <a:spcBef>
                <a:spcPts val="220"/>
              </a:spcBef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&lt;/form&gt;</a:t>
            </a:r>
            <a:endParaRPr sz="1050">
              <a:latin typeface="Times New Roman"/>
              <a:cs typeface="Times New Roman"/>
            </a:endParaRPr>
          </a:p>
          <a:p>
            <a:pPr marL="34290" algn="ctr">
              <a:lnSpc>
                <a:spcPct val="100000"/>
              </a:lnSpc>
              <a:spcBef>
                <a:spcPts val="220"/>
              </a:spcBef>
            </a:pPr>
            <a:r>
              <a:rPr sz="1050" spc="55" dirty="0">
                <a:solidFill>
                  <a:srgbClr val="2A2A2A"/>
                </a:solidFill>
                <a:latin typeface="Times New Roman"/>
                <a:cs typeface="Times New Roman"/>
              </a:rPr>
              <a:t>&lt;/div&gt;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28600" y="467218"/>
            <a:ext cx="4133766" cy="10368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6650" b="0" i="1" strike="noStrike" spc="-965" dirty="0" err="1">
                <a:solidFill>
                  <a:srgbClr val="8E5437"/>
                </a:solidFill>
                <a:latin typeface="Trebuchet MS"/>
                <a:cs typeface="Trebuchet MS"/>
              </a:rPr>
              <a:t>Addpost</a:t>
            </a:r>
            <a:r>
              <a:rPr lang="en-IN" sz="6650" b="0" i="1" spc="505" dirty="0">
                <a:solidFill>
                  <a:srgbClr val="8E5437"/>
                </a:solidFill>
                <a:latin typeface="Trebuchet MS"/>
                <a:cs typeface="Trebuchet MS"/>
              </a:rPr>
              <a:t>.</a:t>
            </a:r>
            <a:r>
              <a:rPr sz="6650" b="0" i="1" strike="noStrike" spc="-1655" dirty="0" err="1">
                <a:solidFill>
                  <a:srgbClr val="8E5437"/>
                </a:solidFill>
                <a:latin typeface="Trebuchet MS"/>
                <a:cs typeface="Trebuchet MS"/>
              </a:rPr>
              <a:t>p</a:t>
            </a:r>
            <a:r>
              <a:rPr sz="6650" b="0" i="1" strike="noStrike" spc="-580" dirty="0" err="1">
                <a:solidFill>
                  <a:srgbClr val="8E5437"/>
                </a:solidFill>
                <a:latin typeface="Trebuchet MS"/>
                <a:cs typeface="Trebuchet MS"/>
              </a:rPr>
              <a:t>h</a:t>
            </a:r>
            <a:r>
              <a:rPr sz="6650" b="0" i="1" strike="noStrike" spc="-1650" dirty="0" err="1">
                <a:solidFill>
                  <a:srgbClr val="8E5437"/>
                </a:solidFill>
                <a:latin typeface="Trebuchet MS"/>
                <a:cs typeface="Trebuchet MS"/>
              </a:rPr>
              <a:t>p</a:t>
            </a:r>
            <a:endParaRPr sz="6650" dirty="0">
              <a:latin typeface="Trebuchet MS"/>
              <a:cs typeface="Trebuchet MS"/>
            </a:endParaRPr>
          </a:p>
        </p:txBody>
      </p:sp>
      <p:pic>
        <p:nvPicPr>
          <p:cNvPr id="23" name="WhatsApp Audio 2023-11-20 at 22.16.33_6207fe5e">
            <a:hlinkClick r:id="" action="ppaction://media"/>
            <a:extLst>
              <a:ext uri="{FF2B5EF4-FFF2-40B4-BE49-F238E27FC236}">
                <a16:creationId xmlns:a16="http://schemas.microsoft.com/office/drawing/2014/main" id="{4F70DDB4-2E11-654C-FD66-2AB9EA6AF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6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4379" y="102149"/>
              <a:ext cx="4474368" cy="10375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7814" y="175663"/>
              <a:ext cx="2676524" cy="4190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7078" y="4974743"/>
              <a:ext cx="7324724" cy="1638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9175" y="860978"/>
            <a:ext cx="3756660" cy="58547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R="287655" algn="ctr">
              <a:lnSpc>
                <a:spcPct val="100000"/>
              </a:lnSpc>
              <a:spcBef>
                <a:spcPts val="285"/>
              </a:spcBef>
            </a:pPr>
            <a:r>
              <a:rPr sz="900" spc="60" dirty="0">
                <a:solidFill>
                  <a:srgbClr val="FFFFFF"/>
                </a:solidFill>
                <a:latin typeface="Times New Roman"/>
                <a:cs typeface="Times New Roman"/>
              </a:rPr>
              <a:t>&lt;!DOCTYPE</a:t>
            </a:r>
            <a:r>
              <a:rPr sz="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html&gt;</a:t>
            </a:r>
            <a:endParaRPr sz="900">
              <a:latin typeface="Times New Roman"/>
              <a:cs typeface="Times New Roman"/>
            </a:endParaRPr>
          </a:p>
          <a:p>
            <a:pPr marR="287655" algn="ctr">
              <a:lnSpc>
                <a:spcPct val="100000"/>
              </a:lnSpc>
              <a:spcBef>
                <a:spcPts val="195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&lt;html</a:t>
            </a: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lang="en"&gt;</a:t>
            </a:r>
            <a:endParaRPr sz="900">
              <a:latin typeface="Times New Roman"/>
              <a:cs typeface="Times New Roman"/>
            </a:endParaRPr>
          </a:p>
          <a:p>
            <a:pPr marR="287655" algn="ctr">
              <a:lnSpc>
                <a:spcPct val="100000"/>
              </a:lnSpc>
              <a:spcBef>
                <a:spcPts val="195"/>
              </a:spcBef>
            </a:pPr>
            <a:r>
              <a:rPr sz="900" spc="65" dirty="0">
                <a:solidFill>
                  <a:srgbClr val="FFFFFF"/>
                </a:solidFill>
                <a:latin typeface="Times New Roman"/>
                <a:cs typeface="Times New Roman"/>
              </a:rPr>
              <a:t>&lt;head&gt;</a:t>
            </a:r>
            <a:endParaRPr sz="900">
              <a:latin typeface="Times New Roman"/>
              <a:cs typeface="Times New Roman"/>
            </a:endParaRPr>
          </a:p>
          <a:p>
            <a:pPr marR="228600" algn="ctr">
              <a:lnSpc>
                <a:spcPct val="100000"/>
              </a:lnSpc>
              <a:spcBef>
                <a:spcPts val="195"/>
              </a:spcBef>
            </a:pP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&lt;title&gt;Menu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Restaurant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Name&lt;/title&gt;</a:t>
            </a:r>
            <a:endParaRPr sz="900">
              <a:latin typeface="Times New Roman"/>
              <a:cs typeface="Times New Roman"/>
            </a:endParaRPr>
          </a:p>
          <a:p>
            <a:pPr marR="287655" algn="ctr">
              <a:lnSpc>
                <a:spcPct val="100000"/>
              </a:lnSpc>
              <a:spcBef>
                <a:spcPts val="195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&lt;/head&gt;</a:t>
            </a:r>
            <a:endParaRPr sz="900">
              <a:latin typeface="Times New Roman"/>
              <a:cs typeface="Times New Roman"/>
            </a:endParaRPr>
          </a:p>
          <a:p>
            <a:pPr marR="287655" algn="ctr">
              <a:lnSpc>
                <a:spcPct val="100000"/>
              </a:lnSpc>
              <a:spcBef>
                <a:spcPts val="195"/>
              </a:spcBef>
            </a:pPr>
            <a:r>
              <a:rPr sz="900" spc="65" dirty="0">
                <a:solidFill>
                  <a:srgbClr val="FFFFFF"/>
                </a:solidFill>
                <a:latin typeface="Times New Roman"/>
                <a:cs typeface="Times New Roman"/>
              </a:rPr>
              <a:t>&lt;body&gt;</a:t>
            </a:r>
            <a:endParaRPr sz="900">
              <a:latin typeface="Times New Roman"/>
              <a:cs typeface="Times New Roman"/>
            </a:endParaRPr>
          </a:p>
          <a:p>
            <a:pPr marR="228600" algn="ctr">
              <a:lnSpc>
                <a:spcPct val="100000"/>
              </a:lnSpc>
              <a:spcBef>
                <a:spcPts val="195"/>
              </a:spcBef>
            </a:pP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&lt;section</a:t>
            </a:r>
            <a:r>
              <a:rPr sz="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class="menu"&gt;</a:t>
            </a:r>
            <a:endParaRPr sz="900">
              <a:latin typeface="Times New Roman"/>
              <a:cs typeface="Times New Roman"/>
            </a:endParaRPr>
          </a:p>
          <a:p>
            <a:pPr marL="962025" marR="1013460" indent="695960">
              <a:lnSpc>
                <a:spcPct val="118100"/>
              </a:lnSpc>
            </a:pP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&lt;?php </a:t>
            </a: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session_start();  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//  </a:t>
            </a: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Start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session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(isset($_SESSION['username']))</a:t>
            </a:r>
            <a:r>
              <a:rPr sz="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{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$servername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'localhost';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$username</a:t>
            </a:r>
            <a:r>
              <a:rPr sz="9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'root';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$password</a:t>
            </a:r>
            <a:r>
              <a:rPr sz="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'root';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$database</a:t>
            </a:r>
            <a:r>
              <a:rPr sz="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'register';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$conn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 mysqli_connect($servername,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$username,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$password,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$database);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$query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"SELECT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*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sharepost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85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username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'$user_id'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";</a:t>
            </a:r>
            <a:endParaRPr sz="900">
              <a:latin typeface="Times New Roman"/>
              <a:cs typeface="Times New Roman"/>
            </a:endParaRPr>
          </a:p>
          <a:p>
            <a:pPr marL="889000" marR="881380" algn="ctr">
              <a:lnSpc>
                <a:spcPct val="118100"/>
              </a:lnSpc>
            </a:pP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$result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mysqli_query($conn, $query); </a:t>
            </a:r>
            <a:r>
              <a:rPr sz="900" spc="-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echo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'&lt;html&gt;';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echo</a:t>
            </a:r>
            <a:r>
              <a:rPr sz="9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'&lt;head&gt;';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echo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'&lt;link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rel="stylesheet"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type="text/css"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 href="your_css_file.css"&gt;';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//</a:t>
            </a:r>
            <a:endParaRPr sz="900">
              <a:latin typeface="Times New Roman"/>
              <a:cs typeface="Times New Roman"/>
            </a:endParaRPr>
          </a:p>
          <a:p>
            <a:pPr marL="1492885" marR="1485265" indent="-231140">
              <a:lnSpc>
                <a:spcPct val="118100"/>
              </a:lnSpc>
            </a:pP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Link your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CSS 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file 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ec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900" spc="6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900" spc="105" dirty="0">
                <a:solidFill>
                  <a:srgbClr val="FFFFFF"/>
                </a:solidFill>
                <a:latin typeface="Times New Roman"/>
                <a:cs typeface="Times New Roman"/>
              </a:rPr>
              <a:t>&lt;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900" spc="6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900" spc="105" dirty="0">
                <a:solidFill>
                  <a:srgbClr val="FFFFFF"/>
                </a:solidFill>
                <a:latin typeface="Times New Roman"/>
                <a:cs typeface="Times New Roman"/>
              </a:rPr>
              <a:t>&gt;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; 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echo</a:t>
            </a:r>
            <a:r>
              <a:rPr sz="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'&lt;body&gt;';</a:t>
            </a:r>
            <a:endParaRPr sz="900">
              <a:latin typeface="Times New Roman"/>
              <a:cs typeface="Times New Roman"/>
            </a:endParaRPr>
          </a:p>
          <a:p>
            <a:pPr marL="790575" marR="723900" indent="187960">
              <a:lnSpc>
                <a:spcPct val="118100"/>
              </a:lnSpc>
            </a:pP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if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(mysqli_num_rows($result)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&gt; 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0) { 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while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($row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mysqli_fetch_assoc($result))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{</a:t>
            </a:r>
            <a:endParaRPr sz="900">
              <a:latin typeface="Times New Roman"/>
              <a:cs typeface="Times New Roman"/>
            </a:endParaRPr>
          </a:p>
          <a:p>
            <a:pPr marL="117475" algn="ctr">
              <a:lnSpc>
                <a:spcPct val="100000"/>
              </a:lnSpc>
              <a:spcBef>
                <a:spcPts val="195"/>
              </a:spcBef>
            </a:pP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$file_name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$row['file_name'];</a:t>
            </a:r>
            <a:endParaRPr sz="900">
              <a:latin typeface="Times New Roman"/>
              <a:cs typeface="Times New Roman"/>
            </a:endParaRPr>
          </a:p>
          <a:p>
            <a:pPr marL="118110" algn="ctr">
              <a:lnSpc>
                <a:spcPct val="100000"/>
              </a:lnSpc>
              <a:spcBef>
                <a:spcPts val="195"/>
              </a:spcBef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$shareby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$row['shareby'];</a:t>
            </a:r>
            <a:endParaRPr sz="900">
              <a:latin typeface="Times New Roman"/>
              <a:cs typeface="Times New Roman"/>
            </a:endParaRPr>
          </a:p>
          <a:p>
            <a:pPr marL="117475" algn="ctr">
              <a:lnSpc>
                <a:spcPct val="100000"/>
              </a:lnSpc>
              <a:spcBef>
                <a:spcPts val="195"/>
              </a:spcBef>
            </a:pP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$recipe_name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$row['recipe_name'];</a:t>
            </a:r>
            <a:endParaRPr sz="900">
              <a:latin typeface="Times New Roman"/>
              <a:cs typeface="Times New Roman"/>
            </a:endParaRPr>
          </a:p>
          <a:p>
            <a:pPr marL="117475" algn="ctr">
              <a:lnSpc>
                <a:spcPct val="100000"/>
              </a:lnSpc>
              <a:spcBef>
                <a:spcPts val="195"/>
              </a:spcBef>
            </a:pP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$recipe_type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$row['recipe_type'];</a:t>
            </a:r>
            <a:endParaRPr sz="900">
              <a:latin typeface="Times New Roman"/>
              <a:cs typeface="Times New Roman"/>
            </a:endParaRPr>
          </a:p>
          <a:p>
            <a:pPr marL="797560" marR="671830" algn="ctr">
              <a:lnSpc>
                <a:spcPct val="118100"/>
              </a:lnSpc>
            </a:pP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$file_description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 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$row['recipe_description']; </a:t>
            </a:r>
            <a:r>
              <a:rPr sz="900" spc="-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echo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'&lt;div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class="menu-item"&gt;';</a:t>
            </a:r>
            <a:endParaRPr sz="900">
              <a:latin typeface="Times New Roman"/>
              <a:cs typeface="Times New Roman"/>
            </a:endParaRPr>
          </a:p>
          <a:p>
            <a:pPr marL="118110" algn="ctr">
              <a:lnSpc>
                <a:spcPct val="100000"/>
              </a:lnSpc>
              <a:spcBef>
                <a:spcPts val="195"/>
              </a:spcBef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echo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'&lt;p&gt;&lt;strong&gt;Share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by:&lt;/strong&gt;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$shareby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'&lt;/p&gt;';</a:t>
            </a:r>
            <a:endParaRPr sz="900">
              <a:latin typeface="Times New Roman"/>
              <a:cs typeface="Times New Roman"/>
            </a:endParaRPr>
          </a:p>
          <a:p>
            <a:pPr marL="147955" marR="22225" algn="ctr">
              <a:lnSpc>
                <a:spcPct val="118100"/>
              </a:lnSpc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echo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'&lt;img src="upload/'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.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$file_name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. 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'"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alt="'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.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$file_description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.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'"&gt;'; </a:t>
            </a:r>
            <a:r>
              <a:rPr sz="900" spc="-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echo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'&lt;h2&gt;&lt;strong&gt;Name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Recipe:&lt;/strong&gt;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$recipe_name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900">
              <a:latin typeface="Times New Roman"/>
              <a:cs typeface="Times New Roman"/>
            </a:endParaRPr>
          </a:p>
          <a:p>
            <a:pPr marR="287655" algn="ctr">
              <a:lnSpc>
                <a:spcPct val="100000"/>
              </a:lnSpc>
              <a:spcBef>
                <a:spcPts val="195"/>
              </a:spcBef>
            </a:pP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'&lt;/h2&gt;';</a:t>
            </a:r>
            <a:endParaRPr sz="900">
              <a:latin typeface="Times New Roman"/>
              <a:cs typeface="Times New Roman"/>
            </a:endParaRPr>
          </a:p>
          <a:p>
            <a:pPr marL="118110" algn="ctr">
              <a:lnSpc>
                <a:spcPct val="100000"/>
              </a:lnSpc>
              <a:spcBef>
                <a:spcPts val="195"/>
              </a:spcBef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echo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'&lt;h2&gt;&lt;strong&gt;Type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Recipe:&lt;/strong&gt;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$recipe_type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'&lt;/h2&gt;';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4422623" y="284783"/>
            <a:ext cx="2598166" cy="56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30"/>
              </a:lnSpc>
            </a:pPr>
            <a:r>
              <a:rPr sz="4200" spc="-5" dirty="0">
                <a:solidFill>
                  <a:srgbClr val="E4121C"/>
                </a:solidFill>
                <a:latin typeface="Tahoma"/>
                <a:cs typeface="Tahoma"/>
              </a:rPr>
              <a:t>retrive</a:t>
            </a:r>
            <a:r>
              <a:rPr sz="3350" spc="-5" dirty="0">
                <a:solidFill>
                  <a:srgbClr val="E4121C"/>
                </a:solidFill>
                <a:latin typeface="Times New Roman"/>
                <a:cs typeface="Times New Roman"/>
              </a:rPr>
              <a:t>.</a:t>
            </a:r>
            <a:r>
              <a:rPr sz="4200" spc="-5" dirty="0">
                <a:solidFill>
                  <a:srgbClr val="E4121C"/>
                </a:solidFill>
                <a:latin typeface="Tahoma"/>
                <a:cs typeface="Tahoma"/>
              </a:rPr>
              <a:t>php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64435" y="1120995"/>
            <a:ext cx="4231640" cy="3644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1100" b="1" spc="-25" dirty="0">
                <a:solidFill>
                  <a:srgbClr val="F1F2F1"/>
                </a:solidFill>
                <a:latin typeface="Times New Roman"/>
                <a:cs typeface="Times New Roman"/>
              </a:rPr>
              <a:t>echo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'&lt;p&gt;&lt;strong&gt;About </a:t>
            </a: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Recipe:&lt;/strong&gt;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 ' </a:t>
            </a:r>
            <a:r>
              <a:rPr sz="1100" b="1" spc="20" dirty="0">
                <a:solidFill>
                  <a:srgbClr val="F1F2F1"/>
                </a:solidFill>
                <a:latin typeface="Times New Roman"/>
                <a:cs typeface="Times New Roman"/>
              </a:rPr>
              <a:t>.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F1F2F1"/>
                </a:solidFill>
                <a:latin typeface="Times New Roman"/>
                <a:cs typeface="Times New Roman"/>
              </a:rPr>
              <a:t>$file_description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20" dirty="0">
                <a:solidFill>
                  <a:srgbClr val="F1F2F1"/>
                </a:solidFill>
                <a:latin typeface="Times New Roman"/>
                <a:cs typeface="Times New Roman"/>
              </a:rPr>
              <a:t>.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5" dirty="0">
                <a:solidFill>
                  <a:srgbClr val="F1F2F1"/>
                </a:solidFill>
                <a:latin typeface="Times New Roman"/>
                <a:cs typeface="Times New Roman"/>
              </a:rPr>
              <a:t>'&lt;/p&gt;';</a:t>
            </a:r>
            <a:endParaRPr sz="1100">
              <a:latin typeface="Times New Roman"/>
              <a:cs typeface="Times New Roman"/>
            </a:endParaRPr>
          </a:p>
          <a:p>
            <a:pPr marR="27305" algn="ctr">
              <a:lnSpc>
                <a:spcPct val="100000"/>
              </a:lnSpc>
              <a:spcBef>
                <a:spcPts val="180"/>
              </a:spcBef>
            </a:pP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$file_id</a:t>
            </a: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105" dirty="0">
                <a:solidFill>
                  <a:srgbClr val="F1F2F1"/>
                </a:solidFill>
                <a:latin typeface="Times New Roman"/>
                <a:cs typeface="Times New Roman"/>
              </a:rPr>
              <a:t>=</a:t>
            </a: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45" dirty="0">
                <a:solidFill>
                  <a:srgbClr val="F1F2F1"/>
                </a:solidFill>
                <a:latin typeface="Times New Roman"/>
                <a:cs typeface="Times New Roman"/>
              </a:rPr>
              <a:t>$row['id'];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15" dirty="0">
                <a:solidFill>
                  <a:srgbClr val="F1F2F1"/>
                </a:solidFill>
                <a:latin typeface="Times New Roman"/>
                <a:cs typeface="Times New Roman"/>
              </a:rPr>
              <a:t>?&gt;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&lt;form</a:t>
            </a:r>
            <a:r>
              <a:rPr sz="1100" b="1" spc="-1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F1F2F1"/>
                </a:solidFill>
                <a:latin typeface="Times New Roman"/>
                <a:cs typeface="Times New Roman"/>
              </a:rPr>
              <a:t>action="wishlistdb.php"</a:t>
            </a:r>
            <a:r>
              <a:rPr sz="1100" b="1" spc="-1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method="post"&gt;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&lt;button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name="addToCart"&gt;Add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To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Wishlist&lt;/button&gt;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10" dirty="0">
                <a:solidFill>
                  <a:srgbClr val="F1F2F1"/>
                </a:solidFill>
                <a:latin typeface="Times New Roman"/>
                <a:cs typeface="Times New Roman"/>
              </a:rPr>
              <a:t>&lt;/form&gt;&lt;br&gt;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&lt;form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action="delete.php"</a:t>
            </a: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 method="post"&gt;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&lt;button</a:t>
            </a:r>
            <a:r>
              <a:rPr sz="1100" b="1" spc="-3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15" dirty="0">
                <a:solidFill>
                  <a:srgbClr val="F1F2F1"/>
                </a:solidFill>
                <a:latin typeface="Times New Roman"/>
                <a:cs typeface="Times New Roman"/>
              </a:rPr>
              <a:t>name="removeCart"&gt;Remove&lt;/button&gt;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F1F2F1"/>
                </a:solidFill>
                <a:latin typeface="Times New Roman"/>
                <a:cs typeface="Times New Roman"/>
              </a:rPr>
              <a:t>&lt;/form&gt;</a:t>
            </a:r>
            <a:endParaRPr sz="1100">
              <a:latin typeface="Times New Roman"/>
              <a:cs typeface="Times New Roman"/>
            </a:endParaRPr>
          </a:p>
          <a:p>
            <a:pPr marL="1711960" marR="1704339" indent="207645">
              <a:lnSpc>
                <a:spcPct val="113599"/>
              </a:lnSpc>
            </a:pPr>
            <a:r>
              <a:rPr sz="1100" b="1" spc="-45" dirty="0">
                <a:solidFill>
                  <a:srgbClr val="F1F2F1"/>
                </a:solidFill>
                <a:latin typeface="Times New Roman"/>
                <a:cs typeface="Times New Roman"/>
              </a:rPr>
              <a:t>&lt;?php </a:t>
            </a:r>
            <a:r>
              <a:rPr sz="1100" b="1" spc="-40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15" dirty="0">
                <a:solidFill>
                  <a:srgbClr val="F1F2F1"/>
                </a:solidFill>
                <a:latin typeface="Times New Roman"/>
                <a:cs typeface="Times New Roman"/>
              </a:rPr>
              <a:t>ec</a:t>
            </a:r>
            <a:r>
              <a:rPr sz="1100" b="1" spc="-70" dirty="0">
                <a:solidFill>
                  <a:srgbClr val="F1F2F1"/>
                </a:solidFill>
                <a:latin typeface="Times New Roman"/>
                <a:cs typeface="Times New Roman"/>
              </a:rPr>
              <a:t>h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o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'</a:t>
            </a:r>
            <a:r>
              <a:rPr sz="1100" b="1" spc="100" dirty="0">
                <a:solidFill>
                  <a:srgbClr val="F1F2F1"/>
                </a:solidFill>
                <a:latin typeface="Times New Roman"/>
                <a:cs typeface="Times New Roman"/>
              </a:rPr>
              <a:t>&lt;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/</a:t>
            </a:r>
            <a:r>
              <a:rPr sz="1100" b="1" spc="-70" dirty="0">
                <a:solidFill>
                  <a:srgbClr val="F1F2F1"/>
                </a:solidFill>
                <a:latin typeface="Times New Roman"/>
                <a:cs typeface="Times New Roman"/>
              </a:rPr>
              <a:t>d</a:t>
            </a:r>
            <a:r>
              <a:rPr sz="1100" b="1" spc="-15" dirty="0">
                <a:solidFill>
                  <a:srgbClr val="F1F2F1"/>
                </a:solidFill>
                <a:latin typeface="Times New Roman"/>
                <a:cs typeface="Times New Roman"/>
              </a:rPr>
              <a:t>i</a:t>
            </a:r>
            <a:r>
              <a:rPr sz="1100" b="1" spc="-75" dirty="0">
                <a:solidFill>
                  <a:srgbClr val="F1F2F1"/>
                </a:solidFill>
                <a:latin typeface="Times New Roman"/>
                <a:cs typeface="Times New Roman"/>
              </a:rPr>
              <a:t>v</a:t>
            </a:r>
            <a:r>
              <a:rPr sz="1100" b="1" spc="100" dirty="0">
                <a:solidFill>
                  <a:srgbClr val="F1F2F1"/>
                </a:solidFill>
                <a:latin typeface="Times New Roman"/>
                <a:cs typeface="Times New Roman"/>
              </a:rPr>
              <a:t>&gt;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'</a:t>
            </a:r>
            <a:r>
              <a:rPr sz="1100" b="1" spc="-70" dirty="0">
                <a:solidFill>
                  <a:srgbClr val="F1F2F1"/>
                </a:solidFill>
                <a:latin typeface="Times New Roman"/>
                <a:cs typeface="Times New Roman"/>
              </a:rPr>
              <a:t>;</a:t>
            </a:r>
            <a:endParaRPr sz="1100">
              <a:latin typeface="Times New Roman"/>
              <a:cs typeface="Times New Roman"/>
            </a:endParaRPr>
          </a:p>
          <a:p>
            <a:pPr marR="26670" algn="ctr">
              <a:lnSpc>
                <a:spcPct val="100000"/>
              </a:lnSpc>
              <a:spcBef>
                <a:spcPts val="180"/>
              </a:spcBef>
            </a:pPr>
            <a:r>
              <a:rPr sz="1100" b="1" spc="-50" dirty="0">
                <a:solidFill>
                  <a:srgbClr val="F1F2F1"/>
                </a:solidFill>
                <a:latin typeface="Times New Roman"/>
                <a:cs typeface="Times New Roman"/>
              </a:rPr>
              <a:t>n);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}</a:t>
            </a:r>
            <a:r>
              <a:rPr sz="1100" b="1" spc="-3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else</a:t>
            </a:r>
            <a:r>
              <a:rPr sz="1100" b="1" spc="-3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{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25" dirty="0">
                <a:solidFill>
                  <a:srgbClr val="F1F2F1"/>
                </a:solidFill>
                <a:latin typeface="Times New Roman"/>
                <a:cs typeface="Times New Roman"/>
              </a:rPr>
              <a:t>echo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'You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30" dirty="0">
                <a:solidFill>
                  <a:srgbClr val="F1F2F1"/>
                </a:solidFill>
                <a:latin typeface="Times New Roman"/>
                <a:cs typeface="Times New Roman"/>
              </a:rPr>
              <a:t>are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F1F2F1"/>
                </a:solidFill>
                <a:latin typeface="Times New Roman"/>
                <a:cs typeface="Times New Roman"/>
              </a:rPr>
              <a:t>not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logged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in.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Please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log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40" dirty="0">
                <a:solidFill>
                  <a:srgbClr val="F1F2F1"/>
                </a:solidFill>
                <a:latin typeface="Times New Roman"/>
                <a:cs typeface="Times New Roman"/>
              </a:rPr>
              <a:t>in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to </a:t>
            </a: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access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F1F2F1"/>
                </a:solidFill>
                <a:latin typeface="Times New Roman"/>
                <a:cs typeface="Times New Roman"/>
              </a:rPr>
              <a:t>this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page.';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}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15" dirty="0">
                <a:solidFill>
                  <a:srgbClr val="F1F2F1"/>
                </a:solidFill>
                <a:latin typeface="Times New Roman"/>
                <a:cs typeface="Times New Roman"/>
              </a:rPr>
              <a:t>?&gt;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F1F2F1"/>
                </a:solidFill>
                <a:latin typeface="Times New Roman"/>
                <a:cs typeface="Times New Roman"/>
              </a:rPr>
              <a:t>&lt;/section&gt;</a:t>
            </a:r>
            <a:endParaRPr sz="1100">
              <a:latin typeface="Times New Roman"/>
              <a:cs typeface="Times New Roman"/>
            </a:endParaRPr>
          </a:p>
          <a:p>
            <a:pPr marR="27305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F1F2F1"/>
                </a:solidFill>
                <a:latin typeface="Times New Roman"/>
                <a:cs typeface="Times New Roman"/>
              </a:rPr>
              <a:t>&lt;/body&gt;</a:t>
            </a:r>
            <a:endParaRPr sz="1100">
              <a:latin typeface="Times New Roman"/>
              <a:cs typeface="Times New Roman"/>
            </a:endParaRPr>
          </a:p>
          <a:p>
            <a:pPr marR="26670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F1F2F1"/>
                </a:solidFill>
                <a:latin typeface="Times New Roman"/>
                <a:cs typeface="Times New Roman"/>
              </a:rPr>
              <a:t>&lt;/html&gt;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10" name="WhatsApp Audio 2023-11-20 at 22.16.49_72d27f8c">
            <a:hlinkClick r:id="" action="ppaction://media"/>
            <a:extLst>
              <a:ext uri="{FF2B5EF4-FFF2-40B4-BE49-F238E27FC236}">
                <a16:creationId xmlns:a16="http://schemas.microsoft.com/office/drawing/2014/main" id="{5E7E9350-3271-F7CB-4BBC-FB14AB254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DED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960693"/>
            <a:ext cx="4162425" cy="2897505"/>
            <a:chOff x="0" y="3960693"/>
            <a:chExt cx="4162425" cy="2897505"/>
          </a:xfrm>
        </p:grpSpPr>
        <p:sp>
          <p:nvSpPr>
            <p:cNvPr id="4" name="object 4"/>
            <p:cNvSpPr/>
            <p:nvPr/>
          </p:nvSpPr>
          <p:spPr>
            <a:xfrm>
              <a:off x="0" y="3960693"/>
              <a:ext cx="4162425" cy="2897505"/>
            </a:xfrm>
            <a:custGeom>
              <a:avLst/>
              <a:gdLst/>
              <a:ahLst/>
              <a:cxnLst/>
              <a:rect l="l" t="t" r="r" b="b"/>
              <a:pathLst>
                <a:path w="4162425" h="2897504">
                  <a:moveTo>
                    <a:pt x="218080" y="0"/>
                  </a:moveTo>
                  <a:lnTo>
                    <a:pt x="268868" y="690"/>
                  </a:lnTo>
                  <a:lnTo>
                    <a:pt x="319577" y="2863"/>
                  </a:lnTo>
                  <a:lnTo>
                    <a:pt x="370133" y="6458"/>
                  </a:lnTo>
                  <a:lnTo>
                    <a:pt x="418430" y="11188"/>
                  </a:lnTo>
                  <a:lnTo>
                    <a:pt x="466565" y="17181"/>
                  </a:lnTo>
                  <a:lnTo>
                    <a:pt x="514513" y="24424"/>
                  </a:lnTo>
                  <a:lnTo>
                    <a:pt x="562247" y="32899"/>
                  </a:lnTo>
                  <a:lnTo>
                    <a:pt x="609742" y="42594"/>
                  </a:lnTo>
                  <a:lnTo>
                    <a:pt x="656974" y="53491"/>
                  </a:lnTo>
                  <a:lnTo>
                    <a:pt x="703916" y="65578"/>
                  </a:lnTo>
                  <a:lnTo>
                    <a:pt x="750542" y="78837"/>
                  </a:lnTo>
                  <a:lnTo>
                    <a:pt x="796829" y="93255"/>
                  </a:lnTo>
                  <a:lnTo>
                    <a:pt x="842749" y="108816"/>
                  </a:lnTo>
                  <a:lnTo>
                    <a:pt x="888278" y="125506"/>
                  </a:lnTo>
                  <a:lnTo>
                    <a:pt x="933390" y="143308"/>
                  </a:lnTo>
                  <a:lnTo>
                    <a:pt x="978059" y="162209"/>
                  </a:lnTo>
                  <a:lnTo>
                    <a:pt x="1022261" y="182193"/>
                  </a:lnTo>
                  <a:lnTo>
                    <a:pt x="1065969" y="203244"/>
                  </a:lnTo>
                  <a:lnTo>
                    <a:pt x="1109159" y="225349"/>
                  </a:lnTo>
                  <a:lnTo>
                    <a:pt x="1151804" y="248492"/>
                  </a:lnTo>
                  <a:lnTo>
                    <a:pt x="1193879" y="272657"/>
                  </a:lnTo>
                  <a:lnTo>
                    <a:pt x="1235359" y="297831"/>
                  </a:lnTo>
                  <a:lnTo>
                    <a:pt x="1276219" y="323997"/>
                  </a:lnTo>
                  <a:lnTo>
                    <a:pt x="1316432" y="351140"/>
                  </a:lnTo>
                  <a:lnTo>
                    <a:pt x="1355974" y="379247"/>
                  </a:lnTo>
                  <a:lnTo>
                    <a:pt x="1394819" y="408301"/>
                  </a:lnTo>
                  <a:lnTo>
                    <a:pt x="1432941" y="438287"/>
                  </a:lnTo>
                  <a:lnTo>
                    <a:pt x="1470315" y="469191"/>
                  </a:lnTo>
                  <a:lnTo>
                    <a:pt x="1506915" y="500998"/>
                  </a:lnTo>
                  <a:lnTo>
                    <a:pt x="1542716" y="533692"/>
                  </a:lnTo>
                  <a:lnTo>
                    <a:pt x="1577693" y="567258"/>
                  </a:lnTo>
                  <a:lnTo>
                    <a:pt x="1611820" y="601681"/>
                  </a:lnTo>
                  <a:lnTo>
                    <a:pt x="1645072" y="636947"/>
                  </a:lnTo>
                  <a:lnTo>
                    <a:pt x="1677423" y="673040"/>
                  </a:lnTo>
                  <a:lnTo>
                    <a:pt x="1708847" y="709945"/>
                  </a:lnTo>
                  <a:lnTo>
                    <a:pt x="1739320" y="747647"/>
                  </a:lnTo>
                  <a:lnTo>
                    <a:pt x="1768815" y="786131"/>
                  </a:lnTo>
                  <a:lnTo>
                    <a:pt x="1797308" y="825382"/>
                  </a:lnTo>
                  <a:lnTo>
                    <a:pt x="1824772" y="865385"/>
                  </a:lnTo>
                  <a:lnTo>
                    <a:pt x="1853036" y="908954"/>
                  </a:lnTo>
                  <a:lnTo>
                    <a:pt x="1880203" y="953151"/>
                  </a:lnTo>
                  <a:lnTo>
                    <a:pt x="1906382" y="997914"/>
                  </a:lnTo>
                  <a:lnTo>
                    <a:pt x="1931680" y="1043182"/>
                  </a:lnTo>
                  <a:lnTo>
                    <a:pt x="1956203" y="1088896"/>
                  </a:lnTo>
                  <a:lnTo>
                    <a:pt x="1980060" y="1134993"/>
                  </a:lnTo>
                  <a:lnTo>
                    <a:pt x="2003357" y="1181414"/>
                  </a:lnTo>
                  <a:lnTo>
                    <a:pt x="2026202" y="1228098"/>
                  </a:lnTo>
                  <a:lnTo>
                    <a:pt x="2048702" y="1274984"/>
                  </a:lnTo>
                  <a:lnTo>
                    <a:pt x="2070965" y="1322012"/>
                  </a:lnTo>
                  <a:lnTo>
                    <a:pt x="2137400" y="1463336"/>
                  </a:lnTo>
                  <a:lnTo>
                    <a:pt x="2159786" y="1510322"/>
                  </a:lnTo>
                  <a:lnTo>
                    <a:pt x="2182470" y="1557146"/>
                  </a:lnTo>
                  <a:lnTo>
                    <a:pt x="2205561" y="1603748"/>
                  </a:lnTo>
                  <a:lnTo>
                    <a:pt x="2229166" y="1650066"/>
                  </a:lnTo>
                  <a:lnTo>
                    <a:pt x="2253391" y="1696040"/>
                  </a:lnTo>
                  <a:lnTo>
                    <a:pt x="2277134" y="1739321"/>
                  </a:lnTo>
                  <a:lnTo>
                    <a:pt x="2301799" y="1782315"/>
                  </a:lnTo>
                  <a:lnTo>
                    <a:pt x="2327412" y="1824908"/>
                  </a:lnTo>
                  <a:lnTo>
                    <a:pt x="2354002" y="1866985"/>
                  </a:lnTo>
                  <a:lnTo>
                    <a:pt x="2381597" y="1908430"/>
                  </a:lnTo>
                  <a:lnTo>
                    <a:pt x="2410223" y="1949127"/>
                  </a:lnTo>
                  <a:lnTo>
                    <a:pt x="2439910" y="1988963"/>
                  </a:lnTo>
                  <a:lnTo>
                    <a:pt x="2470685" y="2027822"/>
                  </a:lnTo>
                  <a:lnTo>
                    <a:pt x="2502575" y="2065588"/>
                  </a:lnTo>
                  <a:lnTo>
                    <a:pt x="2535608" y="2102146"/>
                  </a:lnTo>
                  <a:lnTo>
                    <a:pt x="2569813" y="2137382"/>
                  </a:lnTo>
                  <a:lnTo>
                    <a:pt x="2605216" y="2171180"/>
                  </a:lnTo>
                  <a:lnTo>
                    <a:pt x="2641845" y="2203425"/>
                  </a:lnTo>
                  <a:lnTo>
                    <a:pt x="2679729" y="2234001"/>
                  </a:lnTo>
                  <a:lnTo>
                    <a:pt x="2718896" y="2262794"/>
                  </a:lnTo>
                  <a:lnTo>
                    <a:pt x="2759372" y="2289689"/>
                  </a:lnTo>
                  <a:lnTo>
                    <a:pt x="2801185" y="2314570"/>
                  </a:lnTo>
                  <a:lnTo>
                    <a:pt x="2844364" y="2337322"/>
                  </a:lnTo>
                  <a:lnTo>
                    <a:pt x="2888936" y="2357830"/>
                  </a:lnTo>
                  <a:lnTo>
                    <a:pt x="2931447" y="2375074"/>
                  </a:lnTo>
                  <a:lnTo>
                    <a:pt x="2974408" y="2390782"/>
                  </a:lnTo>
                  <a:lnTo>
                    <a:pt x="3017757" y="2405105"/>
                  </a:lnTo>
                  <a:lnTo>
                    <a:pt x="3061430" y="2418194"/>
                  </a:lnTo>
                  <a:lnTo>
                    <a:pt x="3105364" y="2430199"/>
                  </a:lnTo>
                  <a:lnTo>
                    <a:pt x="3149497" y="2441272"/>
                  </a:lnTo>
                  <a:lnTo>
                    <a:pt x="3193766" y="2451562"/>
                  </a:lnTo>
                  <a:lnTo>
                    <a:pt x="3238108" y="2461221"/>
                  </a:lnTo>
                  <a:lnTo>
                    <a:pt x="3502174" y="2514355"/>
                  </a:lnTo>
                  <a:lnTo>
                    <a:pt x="3545267" y="2523814"/>
                  </a:lnTo>
                  <a:lnTo>
                    <a:pt x="3587930" y="2533847"/>
                  </a:lnTo>
                  <a:lnTo>
                    <a:pt x="3630101" y="2544605"/>
                  </a:lnTo>
                  <a:lnTo>
                    <a:pt x="3671716" y="2556239"/>
                  </a:lnTo>
                  <a:lnTo>
                    <a:pt x="3712713" y="2568900"/>
                  </a:lnTo>
                  <a:lnTo>
                    <a:pt x="3753028" y="2582738"/>
                  </a:lnTo>
                  <a:lnTo>
                    <a:pt x="3792600" y="2597903"/>
                  </a:lnTo>
                  <a:lnTo>
                    <a:pt x="3831364" y="2614548"/>
                  </a:lnTo>
                  <a:lnTo>
                    <a:pt x="3869259" y="2632821"/>
                  </a:lnTo>
                  <a:lnTo>
                    <a:pt x="3906221" y="2652875"/>
                  </a:lnTo>
                  <a:lnTo>
                    <a:pt x="3942188" y="2674859"/>
                  </a:lnTo>
                  <a:lnTo>
                    <a:pt x="3977096" y="2698925"/>
                  </a:lnTo>
                  <a:lnTo>
                    <a:pt x="4010883" y="2725223"/>
                  </a:lnTo>
                  <a:lnTo>
                    <a:pt x="4043487" y="2753904"/>
                  </a:lnTo>
                  <a:lnTo>
                    <a:pt x="4074843" y="2785118"/>
                  </a:lnTo>
                  <a:lnTo>
                    <a:pt x="4104889" y="2819017"/>
                  </a:lnTo>
                  <a:lnTo>
                    <a:pt x="4133563" y="2855751"/>
                  </a:lnTo>
                  <a:lnTo>
                    <a:pt x="4160802" y="2895470"/>
                  </a:lnTo>
                  <a:lnTo>
                    <a:pt x="4161904" y="2897306"/>
                  </a:lnTo>
                  <a:lnTo>
                    <a:pt x="0" y="2897306"/>
                  </a:lnTo>
                  <a:lnTo>
                    <a:pt x="0" y="15663"/>
                  </a:lnTo>
                  <a:lnTo>
                    <a:pt x="15672" y="13273"/>
                  </a:lnTo>
                  <a:lnTo>
                    <a:pt x="66011" y="7428"/>
                  </a:lnTo>
                  <a:lnTo>
                    <a:pt x="116576" y="3308"/>
                  </a:lnTo>
                  <a:lnTo>
                    <a:pt x="167291" y="852"/>
                  </a:lnTo>
                  <a:lnTo>
                    <a:pt x="218080" y="0"/>
                  </a:lnTo>
                  <a:close/>
                </a:path>
              </a:pathLst>
            </a:custGeom>
            <a:solidFill>
              <a:srgbClr val="F5F4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828" y="6103466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5">
                  <a:moveTo>
                    <a:pt x="195889" y="391779"/>
                  </a:moveTo>
                  <a:lnTo>
                    <a:pt x="192062" y="353589"/>
                  </a:lnTo>
                  <a:lnTo>
                    <a:pt x="180876" y="316874"/>
                  </a:lnTo>
                  <a:lnTo>
                    <a:pt x="162759" y="283038"/>
                  </a:lnTo>
                  <a:lnTo>
                    <a:pt x="138403" y="253375"/>
                  </a:lnTo>
                  <a:lnTo>
                    <a:pt x="108739" y="229019"/>
                  </a:lnTo>
                  <a:lnTo>
                    <a:pt x="74903" y="210902"/>
                  </a:lnTo>
                  <a:lnTo>
                    <a:pt x="38188" y="199716"/>
                  </a:lnTo>
                  <a:lnTo>
                    <a:pt x="0" y="195889"/>
                  </a:lnTo>
                  <a:lnTo>
                    <a:pt x="9617" y="195636"/>
                  </a:lnTo>
                  <a:lnTo>
                    <a:pt x="47574" y="189942"/>
                  </a:lnTo>
                  <a:lnTo>
                    <a:pt x="83697" y="176970"/>
                  </a:lnTo>
                  <a:lnTo>
                    <a:pt x="116604" y="157216"/>
                  </a:lnTo>
                  <a:lnTo>
                    <a:pt x="145038" y="131435"/>
                  </a:lnTo>
                  <a:lnTo>
                    <a:pt x="167911" y="100614"/>
                  </a:lnTo>
                  <a:lnTo>
                    <a:pt x="184349" y="65931"/>
                  </a:lnTo>
                  <a:lnTo>
                    <a:pt x="193722" y="28712"/>
                  </a:lnTo>
                  <a:lnTo>
                    <a:pt x="195889" y="0"/>
                  </a:lnTo>
                  <a:lnTo>
                    <a:pt x="196143" y="9617"/>
                  </a:lnTo>
                  <a:lnTo>
                    <a:pt x="201836" y="47574"/>
                  </a:lnTo>
                  <a:lnTo>
                    <a:pt x="214808" y="83697"/>
                  </a:lnTo>
                  <a:lnTo>
                    <a:pt x="234562" y="116604"/>
                  </a:lnTo>
                  <a:lnTo>
                    <a:pt x="260343" y="145038"/>
                  </a:lnTo>
                  <a:lnTo>
                    <a:pt x="291164" y="167911"/>
                  </a:lnTo>
                  <a:lnTo>
                    <a:pt x="325847" y="184349"/>
                  </a:lnTo>
                  <a:lnTo>
                    <a:pt x="363066" y="193722"/>
                  </a:lnTo>
                  <a:lnTo>
                    <a:pt x="391779" y="195889"/>
                  </a:lnTo>
                  <a:lnTo>
                    <a:pt x="382160" y="196142"/>
                  </a:lnTo>
                  <a:lnTo>
                    <a:pt x="344203" y="201836"/>
                  </a:lnTo>
                  <a:lnTo>
                    <a:pt x="308081" y="214808"/>
                  </a:lnTo>
                  <a:lnTo>
                    <a:pt x="275173" y="234562"/>
                  </a:lnTo>
                  <a:lnTo>
                    <a:pt x="246739" y="260342"/>
                  </a:lnTo>
                  <a:lnTo>
                    <a:pt x="223866" y="291164"/>
                  </a:lnTo>
                  <a:lnTo>
                    <a:pt x="207429" y="325847"/>
                  </a:lnTo>
                  <a:lnTo>
                    <a:pt x="198056" y="363066"/>
                  </a:lnTo>
                  <a:lnTo>
                    <a:pt x="196142" y="382161"/>
                  </a:lnTo>
                  <a:lnTo>
                    <a:pt x="195889" y="391779"/>
                  </a:lnTo>
                  <a:close/>
                </a:path>
              </a:pathLst>
            </a:custGeom>
            <a:solidFill>
              <a:srgbClr val="997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686766" y="525550"/>
            <a:ext cx="581660" cy="880110"/>
          </a:xfrm>
          <a:custGeom>
            <a:avLst/>
            <a:gdLst/>
            <a:ahLst/>
            <a:cxnLst/>
            <a:rect l="l" t="t" r="r" b="b"/>
            <a:pathLst>
              <a:path w="581659" h="880110">
                <a:moveTo>
                  <a:pt x="565277" y="590207"/>
                </a:moveTo>
                <a:lnTo>
                  <a:pt x="551091" y="590207"/>
                </a:lnTo>
                <a:lnTo>
                  <a:pt x="544004" y="588937"/>
                </a:lnTo>
                <a:lnTo>
                  <a:pt x="536943" y="588937"/>
                </a:lnTo>
                <a:lnTo>
                  <a:pt x="508952" y="583857"/>
                </a:lnTo>
                <a:lnTo>
                  <a:pt x="502031" y="581317"/>
                </a:lnTo>
                <a:lnTo>
                  <a:pt x="495173" y="580047"/>
                </a:lnTo>
                <a:lnTo>
                  <a:pt x="488340" y="577507"/>
                </a:lnTo>
                <a:lnTo>
                  <a:pt x="481571" y="576237"/>
                </a:lnTo>
                <a:lnTo>
                  <a:pt x="455066" y="566077"/>
                </a:lnTo>
                <a:lnTo>
                  <a:pt x="448602" y="562267"/>
                </a:lnTo>
                <a:lnTo>
                  <a:pt x="442226" y="559727"/>
                </a:lnTo>
                <a:lnTo>
                  <a:pt x="435914" y="555917"/>
                </a:lnTo>
                <a:lnTo>
                  <a:pt x="399935" y="533057"/>
                </a:lnTo>
                <a:lnTo>
                  <a:pt x="394284" y="529247"/>
                </a:lnTo>
                <a:lnTo>
                  <a:pt x="388734" y="524167"/>
                </a:lnTo>
                <a:lnTo>
                  <a:pt x="383298" y="520357"/>
                </a:lnTo>
                <a:lnTo>
                  <a:pt x="377964" y="515277"/>
                </a:lnTo>
                <a:lnTo>
                  <a:pt x="348589" y="484797"/>
                </a:lnTo>
                <a:lnTo>
                  <a:pt x="344144" y="478447"/>
                </a:lnTo>
                <a:lnTo>
                  <a:pt x="339839" y="473367"/>
                </a:lnTo>
                <a:lnTo>
                  <a:pt x="335673" y="467017"/>
                </a:lnTo>
                <a:lnTo>
                  <a:pt x="331647" y="461937"/>
                </a:lnTo>
                <a:lnTo>
                  <a:pt x="327774" y="455587"/>
                </a:lnTo>
                <a:lnTo>
                  <a:pt x="324040" y="449237"/>
                </a:lnTo>
                <a:lnTo>
                  <a:pt x="320459" y="444157"/>
                </a:lnTo>
                <a:lnTo>
                  <a:pt x="317030" y="437807"/>
                </a:lnTo>
                <a:lnTo>
                  <a:pt x="313753" y="431457"/>
                </a:lnTo>
                <a:lnTo>
                  <a:pt x="310629" y="425107"/>
                </a:lnTo>
                <a:lnTo>
                  <a:pt x="307657" y="418757"/>
                </a:lnTo>
                <a:lnTo>
                  <a:pt x="304850" y="411137"/>
                </a:lnTo>
                <a:lnTo>
                  <a:pt x="302209" y="404787"/>
                </a:lnTo>
                <a:lnTo>
                  <a:pt x="299720" y="398437"/>
                </a:lnTo>
                <a:lnTo>
                  <a:pt x="297408" y="392087"/>
                </a:lnTo>
                <a:lnTo>
                  <a:pt x="295249" y="384467"/>
                </a:lnTo>
                <a:lnTo>
                  <a:pt x="293268" y="378117"/>
                </a:lnTo>
                <a:lnTo>
                  <a:pt x="291439" y="371767"/>
                </a:lnTo>
                <a:lnTo>
                  <a:pt x="289788" y="364147"/>
                </a:lnTo>
                <a:lnTo>
                  <a:pt x="288302" y="357797"/>
                </a:lnTo>
                <a:lnTo>
                  <a:pt x="286994" y="350177"/>
                </a:lnTo>
                <a:lnTo>
                  <a:pt x="285851" y="343827"/>
                </a:lnTo>
                <a:lnTo>
                  <a:pt x="284099" y="329857"/>
                </a:lnTo>
                <a:lnTo>
                  <a:pt x="283464" y="322237"/>
                </a:lnTo>
                <a:lnTo>
                  <a:pt x="283019" y="314617"/>
                </a:lnTo>
                <a:lnTo>
                  <a:pt x="282752" y="308267"/>
                </a:lnTo>
                <a:lnTo>
                  <a:pt x="282638" y="296837"/>
                </a:lnTo>
                <a:lnTo>
                  <a:pt x="282536" y="308267"/>
                </a:lnTo>
                <a:lnTo>
                  <a:pt x="278282" y="350177"/>
                </a:lnTo>
                <a:lnTo>
                  <a:pt x="276974" y="357797"/>
                </a:lnTo>
                <a:lnTo>
                  <a:pt x="275488" y="364147"/>
                </a:lnTo>
                <a:lnTo>
                  <a:pt x="273837" y="371767"/>
                </a:lnTo>
                <a:lnTo>
                  <a:pt x="272021" y="378117"/>
                </a:lnTo>
                <a:lnTo>
                  <a:pt x="270040" y="384467"/>
                </a:lnTo>
                <a:lnTo>
                  <a:pt x="267881" y="392087"/>
                </a:lnTo>
                <a:lnTo>
                  <a:pt x="265557" y="398437"/>
                </a:lnTo>
                <a:lnTo>
                  <a:pt x="263080" y="404787"/>
                </a:lnTo>
                <a:lnTo>
                  <a:pt x="260426" y="411137"/>
                </a:lnTo>
                <a:lnTo>
                  <a:pt x="257619" y="418757"/>
                </a:lnTo>
                <a:lnTo>
                  <a:pt x="241249" y="449237"/>
                </a:lnTo>
                <a:lnTo>
                  <a:pt x="237515" y="455587"/>
                </a:lnTo>
                <a:lnTo>
                  <a:pt x="233629" y="461937"/>
                </a:lnTo>
                <a:lnTo>
                  <a:pt x="229603" y="467017"/>
                </a:lnTo>
                <a:lnTo>
                  <a:pt x="225450" y="473367"/>
                </a:lnTo>
                <a:lnTo>
                  <a:pt x="221145" y="478447"/>
                </a:lnTo>
                <a:lnTo>
                  <a:pt x="216700" y="484797"/>
                </a:lnTo>
                <a:lnTo>
                  <a:pt x="212115" y="489877"/>
                </a:lnTo>
                <a:lnTo>
                  <a:pt x="181991" y="520357"/>
                </a:lnTo>
                <a:lnTo>
                  <a:pt x="176555" y="524167"/>
                </a:lnTo>
                <a:lnTo>
                  <a:pt x="171005" y="529247"/>
                </a:lnTo>
                <a:lnTo>
                  <a:pt x="165354" y="533057"/>
                </a:lnTo>
                <a:lnTo>
                  <a:pt x="159600" y="538137"/>
                </a:lnTo>
                <a:lnTo>
                  <a:pt x="153733" y="541947"/>
                </a:lnTo>
                <a:lnTo>
                  <a:pt x="141732" y="549567"/>
                </a:lnTo>
                <a:lnTo>
                  <a:pt x="135597" y="553377"/>
                </a:lnTo>
                <a:lnTo>
                  <a:pt x="129362" y="555917"/>
                </a:lnTo>
                <a:lnTo>
                  <a:pt x="123063" y="559727"/>
                </a:lnTo>
                <a:lnTo>
                  <a:pt x="116674" y="562267"/>
                </a:lnTo>
                <a:lnTo>
                  <a:pt x="110223" y="566077"/>
                </a:lnTo>
                <a:lnTo>
                  <a:pt x="83718" y="576237"/>
                </a:lnTo>
                <a:lnTo>
                  <a:pt x="76936" y="577507"/>
                </a:lnTo>
                <a:lnTo>
                  <a:pt x="70116" y="580047"/>
                </a:lnTo>
                <a:lnTo>
                  <a:pt x="63246" y="581317"/>
                </a:lnTo>
                <a:lnTo>
                  <a:pt x="56337" y="583857"/>
                </a:lnTo>
                <a:lnTo>
                  <a:pt x="28346" y="588937"/>
                </a:lnTo>
                <a:lnTo>
                  <a:pt x="21285" y="588937"/>
                </a:lnTo>
                <a:lnTo>
                  <a:pt x="14198" y="590207"/>
                </a:lnTo>
                <a:lnTo>
                  <a:pt x="0" y="590207"/>
                </a:lnTo>
                <a:lnTo>
                  <a:pt x="7112" y="591477"/>
                </a:lnTo>
                <a:lnTo>
                  <a:pt x="21272" y="591477"/>
                </a:lnTo>
                <a:lnTo>
                  <a:pt x="63246" y="599097"/>
                </a:lnTo>
                <a:lnTo>
                  <a:pt x="70116" y="601637"/>
                </a:lnTo>
                <a:lnTo>
                  <a:pt x="76936" y="602907"/>
                </a:lnTo>
                <a:lnTo>
                  <a:pt x="110223" y="615607"/>
                </a:lnTo>
                <a:lnTo>
                  <a:pt x="116674" y="618147"/>
                </a:lnTo>
                <a:lnTo>
                  <a:pt x="123063" y="621957"/>
                </a:lnTo>
                <a:lnTo>
                  <a:pt x="129362" y="624497"/>
                </a:lnTo>
                <a:lnTo>
                  <a:pt x="165354" y="647357"/>
                </a:lnTo>
                <a:lnTo>
                  <a:pt x="171005" y="652437"/>
                </a:lnTo>
                <a:lnTo>
                  <a:pt x="176555" y="656247"/>
                </a:lnTo>
                <a:lnTo>
                  <a:pt x="181991" y="661327"/>
                </a:lnTo>
                <a:lnTo>
                  <a:pt x="187312" y="666407"/>
                </a:lnTo>
                <a:lnTo>
                  <a:pt x="192519" y="670217"/>
                </a:lnTo>
                <a:lnTo>
                  <a:pt x="197612" y="675297"/>
                </a:lnTo>
                <a:lnTo>
                  <a:pt x="202577" y="680377"/>
                </a:lnTo>
                <a:lnTo>
                  <a:pt x="207416" y="685457"/>
                </a:lnTo>
                <a:lnTo>
                  <a:pt x="212115" y="691807"/>
                </a:lnTo>
                <a:lnTo>
                  <a:pt x="216700" y="696887"/>
                </a:lnTo>
                <a:lnTo>
                  <a:pt x="221145" y="701967"/>
                </a:lnTo>
                <a:lnTo>
                  <a:pt x="225450" y="708317"/>
                </a:lnTo>
                <a:lnTo>
                  <a:pt x="229603" y="713397"/>
                </a:lnTo>
                <a:lnTo>
                  <a:pt x="233629" y="719747"/>
                </a:lnTo>
                <a:lnTo>
                  <a:pt x="237515" y="726097"/>
                </a:lnTo>
                <a:lnTo>
                  <a:pt x="241249" y="731177"/>
                </a:lnTo>
                <a:lnTo>
                  <a:pt x="260438" y="769277"/>
                </a:lnTo>
                <a:lnTo>
                  <a:pt x="265557" y="783247"/>
                </a:lnTo>
                <a:lnTo>
                  <a:pt x="267881" y="789597"/>
                </a:lnTo>
                <a:lnTo>
                  <a:pt x="270040" y="795947"/>
                </a:lnTo>
                <a:lnTo>
                  <a:pt x="272021" y="803567"/>
                </a:lnTo>
                <a:lnTo>
                  <a:pt x="273850" y="809917"/>
                </a:lnTo>
                <a:lnTo>
                  <a:pt x="275501" y="817537"/>
                </a:lnTo>
                <a:lnTo>
                  <a:pt x="276987" y="823887"/>
                </a:lnTo>
                <a:lnTo>
                  <a:pt x="278295" y="830237"/>
                </a:lnTo>
                <a:lnTo>
                  <a:pt x="282549" y="873417"/>
                </a:lnTo>
                <a:lnTo>
                  <a:pt x="282651" y="879767"/>
                </a:lnTo>
                <a:lnTo>
                  <a:pt x="282752" y="873417"/>
                </a:lnTo>
                <a:lnTo>
                  <a:pt x="286994" y="830237"/>
                </a:lnTo>
                <a:lnTo>
                  <a:pt x="289788" y="817537"/>
                </a:lnTo>
                <a:lnTo>
                  <a:pt x="291439" y="809917"/>
                </a:lnTo>
                <a:lnTo>
                  <a:pt x="293268" y="803567"/>
                </a:lnTo>
                <a:lnTo>
                  <a:pt x="295249" y="795947"/>
                </a:lnTo>
                <a:lnTo>
                  <a:pt x="297408" y="789597"/>
                </a:lnTo>
                <a:lnTo>
                  <a:pt x="299720" y="783247"/>
                </a:lnTo>
                <a:lnTo>
                  <a:pt x="302209" y="775627"/>
                </a:lnTo>
                <a:lnTo>
                  <a:pt x="304850" y="769277"/>
                </a:lnTo>
                <a:lnTo>
                  <a:pt x="324040" y="731177"/>
                </a:lnTo>
                <a:lnTo>
                  <a:pt x="327774" y="726097"/>
                </a:lnTo>
                <a:lnTo>
                  <a:pt x="331647" y="719747"/>
                </a:lnTo>
                <a:lnTo>
                  <a:pt x="335673" y="713397"/>
                </a:lnTo>
                <a:lnTo>
                  <a:pt x="339839" y="708317"/>
                </a:lnTo>
                <a:lnTo>
                  <a:pt x="344144" y="701967"/>
                </a:lnTo>
                <a:lnTo>
                  <a:pt x="348589" y="696887"/>
                </a:lnTo>
                <a:lnTo>
                  <a:pt x="353174" y="691807"/>
                </a:lnTo>
                <a:lnTo>
                  <a:pt x="357873" y="685457"/>
                </a:lnTo>
                <a:lnTo>
                  <a:pt x="362712" y="680377"/>
                </a:lnTo>
                <a:lnTo>
                  <a:pt x="367677" y="675297"/>
                </a:lnTo>
                <a:lnTo>
                  <a:pt x="372770" y="670217"/>
                </a:lnTo>
                <a:lnTo>
                  <a:pt x="377964" y="666407"/>
                </a:lnTo>
                <a:lnTo>
                  <a:pt x="383298" y="661327"/>
                </a:lnTo>
                <a:lnTo>
                  <a:pt x="388734" y="656247"/>
                </a:lnTo>
                <a:lnTo>
                  <a:pt x="394284" y="652437"/>
                </a:lnTo>
                <a:lnTo>
                  <a:pt x="399935" y="647357"/>
                </a:lnTo>
                <a:lnTo>
                  <a:pt x="435914" y="624497"/>
                </a:lnTo>
                <a:lnTo>
                  <a:pt x="442226" y="621957"/>
                </a:lnTo>
                <a:lnTo>
                  <a:pt x="448602" y="618147"/>
                </a:lnTo>
                <a:lnTo>
                  <a:pt x="455066" y="615607"/>
                </a:lnTo>
                <a:lnTo>
                  <a:pt x="488340" y="602907"/>
                </a:lnTo>
                <a:lnTo>
                  <a:pt x="495173" y="601637"/>
                </a:lnTo>
                <a:lnTo>
                  <a:pt x="502031" y="599097"/>
                </a:lnTo>
                <a:lnTo>
                  <a:pt x="544004" y="591477"/>
                </a:lnTo>
                <a:lnTo>
                  <a:pt x="558177" y="591477"/>
                </a:lnTo>
                <a:lnTo>
                  <a:pt x="565277" y="590207"/>
                </a:lnTo>
                <a:close/>
              </a:path>
              <a:path w="581659" h="880110">
                <a:moveTo>
                  <a:pt x="581418" y="148209"/>
                </a:moveTo>
                <a:lnTo>
                  <a:pt x="538454" y="141770"/>
                </a:lnTo>
                <a:lnTo>
                  <a:pt x="499160" y="123151"/>
                </a:lnTo>
                <a:lnTo>
                  <a:pt x="466953" y="93941"/>
                </a:lnTo>
                <a:lnTo>
                  <a:pt x="444576" y="56667"/>
                </a:lnTo>
                <a:lnTo>
                  <a:pt x="433959" y="14516"/>
                </a:lnTo>
                <a:lnTo>
                  <a:pt x="433222" y="0"/>
                </a:lnTo>
                <a:lnTo>
                  <a:pt x="433031" y="7277"/>
                </a:lnTo>
                <a:lnTo>
                  <a:pt x="424497" y="49885"/>
                </a:lnTo>
                <a:lnTo>
                  <a:pt x="403974" y="88214"/>
                </a:lnTo>
                <a:lnTo>
                  <a:pt x="373265" y="118948"/>
                </a:lnTo>
                <a:lnTo>
                  <a:pt x="334937" y="139471"/>
                </a:lnTo>
                <a:lnTo>
                  <a:pt x="292417" y="148005"/>
                </a:lnTo>
                <a:lnTo>
                  <a:pt x="285026" y="148209"/>
                </a:lnTo>
                <a:lnTo>
                  <a:pt x="292303" y="148399"/>
                </a:lnTo>
                <a:lnTo>
                  <a:pt x="334899" y="156933"/>
                </a:lnTo>
                <a:lnTo>
                  <a:pt x="373240" y="177457"/>
                </a:lnTo>
                <a:lnTo>
                  <a:pt x="403974" y="208191"/>
                </a:lnTo>
                <a:lnTo>
                  <a:pt x="424497" y="246519"/>
                </a:lnTo>
                <a:lnTo>
                  <a:pt x="433031" y="289128"/>
                </a:lnTo>
                <a:lnTo>
                  <a:pt x="433222" y="296405"/>
                </a:lnTo>
                <a:lnTo>
                  <a:pt x="433412" y="289128"/>
                </a:lnTo>
                <a:lnTo>
                  <a:pt x="441960" y="246519"/>
                </a:lnTo>
                <a:lnTo>
                  <a:pt x="462483" y="208191"/>
                </a:lnTo>
                <a:lnTo>
                  <a:pt x="493204" y="177457"/>
                </a:lnTo>
                <a:lnTo>
                  <a:pt x="531520" y="156933"/>
                </a:lnTo>
                <a:lnTo>
                  <a:pt x="574040" y="148399"/>
                </a:lnTo>
                <a:lnTo>
                  <a:pt x="581418" y="148209"/>
                </a:lnTo>
                <a:close/>
              </a:path>
            </a:pathLst>
          </a:custGeom>
          <a:solidFill>
            <a:srgbClr val="9978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91979" y="3766041"/>
            <a:ext cx="0" cy="1117600"/>
          </a:xfrm>
          <a:custGeom>
            <a:avLst/>
            <a:gdLst/>
            <a:ahLst/>
            <a:cxnLst/>
            <a:rect l="l" t="t" r="r" b="b"/>
            <a:pathLst>
              <a:path h="1117600">
                <a:moveTo>
                  <a:pt x="0" y="0"/>
                </a:moveTo>
                <a:lnTo>
                  <a:pt x="0" y="1117571"/>
                </a:lnTo>
              </a:path>
            </a:pathLst>
          </a:custGeom>
          <a:ln w="38099">
            <a:solidFill>
              <a:srgbClr val="9978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9146" y="5334610"/>
            <a:ext cx="9229723" cy="11620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45572" y="194349"/>
            <a:ext cx="466471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8200" b="0" spc="-1085" dirty="0" err="1">
                <a:solidFill>
                  <a:srgbClr val="000000"/>
                </a:solidFill>
                <a:latin typeface="Microsoft Sans Serif"/>
                <a:cs typeface="Microsoft Sans Serif"/>
              </a:rPr>
              <a:t>wishlistdb</a:t>
            </a:r>
            <a:r>
              <a:rPr sz="8200" b="0" spc="-1085" dirty="0">
                <a:solidFill>
                  <a:srgbClr val="000000"/>
                </a:solidFill>
                <a:latin typeface="Microsoft Sans Serif"/>
                <a:cs typeface="Microsoft Sans Serif"/>
              </a:rPr>
              <a:t>.php</a:t>
            </a:r>
            <a:endParaRPr sz="8200" dirty="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031" y="899866"/>
            <a:ext cx="5890260" cy="29400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R="26670" algn="ctr">
              <a:lnSpc>
                <a:spcPct val="100000"/>
              </a:lnSpc>
              <a:spcBef>
                <a:spcPts val="290"/>
              </a:spcBef>
            </a:pPr>
            <a:r>
              <a:rPr sz="900" spc="-5" dirty="0">
                <a:solidFill>
                  <a:srgbClr val="161B18"/>
                </a:solidFill>
                <a:latin typeface="Palatino Linotype"/>
                <a:cs typeface="Palatino Linotype"/>
              </a:rPr>
              <a:t>&lt;?php</a:t>
            </a:r>
            <a:endParaRPr sz="900">
              <a:latin typeface="Palatino Linotype"/>
              <a:cs typeface="Palatino Linotype"/>
            </a:endParaRPr>
          </a:p>
          <a:p>
            <a:pPr marR="26670" algn="ctr">
              <a:lnSpc>
                <a:spcPct val="100000"/>
              </a:lnSpc>
              <a:spcBef>
                <a:spcPts val="195"/>
              </a:spcBef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ser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v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er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10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marR="26670" algn="ctr">
              <a:lnSpc>
                <a:spcPct val="100000"/>
              </a:lnSpc>
              <a:spcBef>
                <a:spcPts val="195"/>
              </a:spcBef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ser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10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marR="26670" algn="ctr">
              <a:lnSpc>
                <a:spcPct val="100000"/>
              </a:lnSpc>
              <a:spcBef>
                <a:spcPts val="195"/>
              </a:spcBef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ss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w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50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marR="26670" algn="ctr">
              <a:lnSpc>
                <a:spcPct val="100000"/>
              </a:lnSpc>
              <a:spcBef>
                <a:spcPts val="195"/>
              </a:spcBef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35" dirty="0">
                <a:solidFill>
                  <a:srgbClr val="161B18"/>
                </a:solidFill>
                <a:latin typeface="Palatino Linotype"/>
                <a:cs typeface="Palatino Linotype"/>
              </a:rPr>
              <a:t>b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110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g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er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marL="935990" marR="962660" algn="ctr">
              <a:lnSpc>
                <a:spcPct val="118100"/>
              </a:lnSpc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80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w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5" dirty="0">
                <a:solidFill>
                  <a:srgbClr val="161B18"/>
                </a:solidFill>
                <a:latin typeface="Palatino Linotype"/>
                <a:cs typeface="Palatino Linotype"/>
              </a:rPr>
              <a:t>q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li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ser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v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er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ser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ss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w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35" dirty="0">
                <a:solidFill>
                  <a:srgbClr val="161B18"/>
                </a:solidFill>
                <a:latin typeface="Palatino Linotype"/>
                <a:cs typeface="Palatino Linotype"/>
              </a:rPr>
              <a:t>b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f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sse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-50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[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dd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-40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]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{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900" spc="25" dirty="0">
                <a:solidFill>
                  <a:srgbClr val="161B18"/>
                </a:solidFill>
                <a:latin typeface="Palatino Linotype"/>
                <a:cs typeface="Palatino Linotype"/>
              </a:rPr>
              <a:t>session_start();</a:t>
            </a:r>
            <a:endParaRPr sz="900">
              <a:latin typeface="Palatino Linotype"/>
              <a:cs typeface="Palatino Linotype"/>
            </a:endParaRPr>
          </a:p>
          <a:p>
            <a:pPr marL="2040255" marR="2032635" algn="ctr">
              <a:lnSpc>
                <a:spcPct val="118100"/>
              </a:lnSpc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sess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-180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SS</a:t>
            </a:r>
            <a:r>
              <a:rPr sz="900" spc="-7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50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-16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[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ser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]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 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cap="small" spc="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sess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$recipeType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5" dirty="0">
                <a:solidFill>
                  <a:srgbClr val="161B18"/>
                </a:solidFill>
                <a:latin typeface="Palatino Linotype"/>
                <a:cs typeface="Palatino Linotype"/>
              </a:rPr>
              <a:t>$_POST['recipe_type'];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$recipeDescription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-9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$_POST['recipe_description'];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ser</a:t>
            </a:r>
            <a:r>
              <a:rPr sz="900" spc="-16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10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sess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f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il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10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-50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[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f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il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]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marL="12700" marR="5080" algn="ctr">
              <a:lnSpc>
                <a:spcPct val="118100"/>
              </a:lnSpc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5" dirty="0">
                <a:solidFill>
                  <a:srgbClr val="161B18"/>
                </a:solidFill>
                <a:latin typeface="Palatino Linotype"/>
                <a:cs typeface="Palatino Linotype"/>
              </a:rPr>
              <a:t>q</a:t>
            </a:r>
            <a:r>
              <a:rPr sz="900" spc="-40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7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6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7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6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w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li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35" dirty="0">
                <a:solidFill>
                  <a:srgbClr val="161B18"/>
                </a:solidFill>
                <a:latin typeface="Palatino Linotype"/>
                <a:cs typeface="Palatino Linotype"/>
              </a:rPr>
              <a:t>b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ser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es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f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il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 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0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endParaRPr sz="900">
              <a:latin typeface="Palatino Linotype"/>
              <a:cs typeface="Palatino Linotype"/>
            </a:endParaRPr>
          </a:p>
          <a:p>
            <a:pPr marL="22860" marR="15240" algn="ctr">
              <a:lnSpc>
                <a:spcPct val="118100"/>
              </a:lnSpc>
            </a:pP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.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V</a:t>
            </a:r>
            <a:r>
              <a:rPr sz="900" spc="-60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spc="-12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6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35" dirty="0">
                <a:solidFill>
                  <a:srgbClr val="161B18"/>
                </a:solidFill>
                <a:latin typeface="Palatino Linotype"/>
                <a:cs typeface="Palatino Linotype"/>
              </a:rPr>
              <a:t>b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ser</a:t>
            </a:r>
            <a:r>
              <a:rPr sz="900" spc="-16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6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30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es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f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il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6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-50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25" dirty="0">
                <a:solidFill>
                  <a:srgbClr val="161B18"/>
                </a:solidFill>
                <a:latin typeface="Palatino Linotype"/>
                <a:cs typeface="Palatino Linotype"/>
              </a:rPr>
              <a:t>W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())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f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5" dirty="0">
                <a:solidFill>
                  <a:srgbClr val="161B18"/>
                </a:solidFill>
                <a:latin typeface="Palatino Linotype"/>
                <a:cs typeface="Palatino Linotype"/>
              </a:rPr>
              <a:t>q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li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-5" dirty="0">
                <a:solidFill>
                  <a:srgbClr val="161B18"/>
                </a:solidFill>
                <a:latin typeface="Palatino Linotype"/>
                <a:cs typeface="Palatino Linotype"/>
              </a:rPr>
              <a:t>q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er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nn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,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5" dirty="0">
                <a:solidFill>
                  <a:srgbClr val="161B18"/>
                </a:solidFill>
                <a:latin typeface="Palatino Linotype"/>
                <a:cs typeface="Palatino Linotype"/>
              </a:rPr>
              <a:t>q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{</a:t>
            </a:r>
            <a:endParaRPr sz="9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97131" y="3814516"/>
            <a:ext cx="3235960" cy="5111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50240" marR="642620" algn="ctr">
              <a:lnSpc>
                <a:spcPct val="118100"/>
              </a:lnSpc>
              <a:spcBef>
                <a:spcPts val="90"/>
              </a:spcBef>
            </a:pP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cap="small" spc="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60" dirty="0">
                <a:solidFill>
                  <a:srgbClr val="161B18"/>
                </a:solidFill>
                <a:latin typeface="Palatino Linotype"/>
                <a:cs typeface="Palatino Linotype"/>
              </a:rPr>
              <a:t>&lt;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pt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80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x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/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j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v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160" dirty="0">
                <a:solidFill>
                  <a:srgbClr val="161B18"/>
                </a:solidFill>
                <a:latin typeface="Palatino Linotype"/>
                <a:cs typeface="Palatino Linotype"/>
              </a:rPr>
              <a:t>&gt;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 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cap="small" spc="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er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7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90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dd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50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cap="small" spc="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35" dirty="0">
                <a:solidFill>
                  <a:srgbClr val="161B18"/>
                </a:solidFill>
                <a:latin typeface="Palatino Linotype"/>
                <a:cs typeface="Palatino Linotype"/>
              </a:rPr>
              <a:t>b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g</a:t>
            </a:r>
            <a:r>
              <a:rPr sz="900" spc="-110" dirty="0">
                <a:solidFill>
                  <a:srgbClr val="161B18"/>
                </a:solidFill>
                <a:latin typeface="Palatino Linotype"/>
                <a:cs typeface="Palatino Linotype"/>
              </a:rPr>
              <a:t>!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cap="small" spc="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w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w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.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.</a:t>
            </a:r>
            <a:r>
              <a:rPr sz="900" spc="35" dirty="0">
                <a:solidFill>
                  <a:srgbClr val="161B18"/>
                </a:solidFill>
                <a:latin typeface="Palatino Linotype"/>
                <a:cs typeface="Palatino Linotype"/>
              </a:rPr>
              <a:t>b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k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()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/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/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cap="small" spc="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v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g</a:t>
            </a:r>
            <a:r>
              <a:rPr sz="900" spc="110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endParaRPr sz="9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43588" y="2081356"/>
            <a:ext cx="5181600" cy="2778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cap="small" spc="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60" dirty="0">
                <a:solidFill>
                  <a:srgbClr val="161B18"/>
                </a:solidFill>
                <a:latin typeface="Palatino Linotype"/>
                <a:cs typeface="Palatino Linotype"/>
              </a:rPr>
              <a:t>&lt;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/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60" dirty="0">
                <a:solidFill>
                  <a:srgbClr val="161B18"/>
                </a:solidFill>
                <a:latin typeface="Palatino Linotype"/>
                <a:cs typeface="Palatino Linotype"/>
              </a:rPr>
              <a:t>&gt;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}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110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{</a:t>
            </a:r>
            <a:endParaRPr sz="900">
              <a:latin typeface="Palatino Linotype"/>
              <a:cs typeface="Palatino Linotype"/>
            </a:endParaRPr>
          </a:p>
          <a:p>
            <a:pPr marL="1147445" marR="1139825" algn="ctr">
              <a:lnSpc>
                <a:spcPct val="118100"/>
              </a:lnSpc>
            </a:pP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cap="small" spc="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rr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110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dd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g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-75" dirty="0">
                <a:solidFill>
                  <a:srgbClr val="161B18"/>
                </a:solidFill>
                <a:latin typeface="Palatino Linotype"/>
                <a:cs typeface="Palatino Linotype"/>
              </a:rPr>
              <a:t>: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0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.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5" dirty="0">
                <a:solidFill>
                  <a:srgbClr val="161B18"/>
                </a:solidFill>
                <a:latin typeface="Palatino Linotype"/>
                <a:cs typeface="Palatino Linotype"/>
              </a:rPr>
              <a:t>q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li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err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nn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}</a:t>
            </a:r>
            <a:r>
              <a:rPr sz="900" spc="-75" dirty="0">
                <a:solidFill>
                  <a:srgbClr val="161B18"/>
                </a:solidFill>
                <a:latin typeface="Palatino Linotype"/>
                <a:cs typeface="Palatino Linotype"/>
              </a:rPr>
              <a:t>}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f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sse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-50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[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v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0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]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{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900" spc="25" dirty="0">
                <a:solidFill>
                  <a:srgbClr val="161B18"/>
                </a:solidFill>
                <a:latin typeface="Palatino Linotype"/>
                <a:cs typeface="Palatino Linotype"/>
              </a:rPr>
              <a:t>session_start();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20" dirty="0">
                <a:solidFill>
                  <a:srgbClr val="161B18"/>
                </a:solidFill>
                <a:latin typeface="Palatino Linotype"/>
                <a:cs typeface="Palatino Linotype"/>
              </a:rPr>
              <a:t>$session=$_SESSION['username'];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$recipeType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5" dirty="0">
                <a:solidFill>
                  <a:srgbClr val="161B18"/>
                </a:solidFill>
                <a:latin typeface="Palatino Linotype"/>
                <a:cs typeface="Palatino Linotype"/>
              </a:rPr>
              <a:t>$_POST['recipe_type'];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$recipeDescription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-9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$_POST['recipe_description'];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6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10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-50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[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]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35" dirty="0">
                <a:solidFill>
                  <a:srgbClr val="161B18"/>
                </a:solidFill>
                <a:latin typeface="Palatino Linotype"/>
                <a:cs typeface="Palatino Linotype"/>
              </a:rPr>
              <a:t>b</a:t>
            </a:r>
            <a:r>
              <a:rPr sz="900" spc="20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-50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[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re</a:t>
            </a:r>
            <a:r>
              <a:rPr sz="900" spc="35" dirty="0">
                <a:solidFill>
                  <a:srgbClr val="161B18"/>
                </a:solidFill>
                <a:latin typeface="Palatino Linotype"/>
                <a:cs typeface="Palatino Linotype"/>
              </a:rPr>
              <a:t>b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]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f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il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10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P</a:t>
            </a:r>
            <a:r>
              <a:rPr sz="900" spc="-50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[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f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il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14" dirty="0">
                <a:solidFill>
                  <a:srgbClr val="161B18"/>
                </a:solidFill>
                <a:latin typeface="Palatino Linotype"/>
                <a:cs typeface="Palatino Linotype"/>
              </a:rPr>
              <a:t>_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120" dirty="0">
                <a:solidFill>
                  <a:srgbClr val="161B18"/>
                </a:solidFill>
                <a:latin typeface="Palatino Linotype"/>
                <a:cs typeface="Palatino Linotype"/>
              </a:rPr>
              <a:t>]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marL="12065" marR="5080" algn="ctr">
              <a:lnSpc>
                <a:spcPct val="118100"/>
              </a:lnSpc>
            </a:pPr>
            <a:r>
              <a:rPr sz="900" spc="35" dirty="0">
                <a:solidFill>
                  <a:srgbClr val="161B18"/>
                </a:solidFill>
                <a:latin typeface="Palatino Linotype"/>
                <a:cs typeface="Palatino Linotype"/>
              </a:rPr>
              <a:t>$sql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-170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30" dirty="0">
                <a:solidFill>
                  <a:srgbClr val="161B18"/>
                </a:solidFill>
                <a:latin typeface="Palatino Linotype"/>
                <a:cs typeface="Palatino Linotype"/>
              </a:rPr>
              <a:t>"DELETE</a:t>
            </a:r>
            <a:r>
              <a:rPr sz="900" spc="-2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30" dirty="0">
                <a:solidFill>
                  <a:srgbClr val="161B18"/>
                </a:solidFill>
                <a:latin typeface="Palatino Linotype"/>
                <a:cs typeface="Palatino Linotype"/>
              </a:rPr>
              <a:t>FROM</a:t>
            </a:r>
            <a:r>
              <a:rPr sz="900" spc="-2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20" dirty="0">
                <a:solidFill>
                  <a:srgbClr val="161B18"/>
                </a:solidFill>
                <a:latin typeface="Palatino Linotype"/>
                <a:cs typeface="Palatino Linotype"/>
              </a:rPr>
              <a:t>wishlist </a:t>
            </a:r>
            <a:r>
              <a:rPr sz="900" spc="-20" dirty="0">
                <a:solidFill>
                  <a:srgbClr val="161B18"/>
                </a:solidFill>
                <a:latin typeface="Palatino Linotype"/>
                <a:cs typeface="Palatino Linotype"/>
              </a:rPr>
              <a:t>WHERE 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shareby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-170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'$shareby' </a:t>
            </a:r>
            <a:r>
              <a:rPr sz="900" spc="40" dirty="0">
                <a:solidFill>
                  <a:srgbClr val="161B18"/>
                </a:solidFill>
                <a:latin typeface="Palatino Linotype"/>
                <a:cs typeface="Palatino Linotype"/>
              </a:rPr>
              <a:t>and </a:t>
            </a:r>
            <a:r>
              <a:rPr sz="900" spc="80" dirty="0">
                <a:solidFill>
                  <a:srgbClr val="161B18"/>
                </a:solidFill>
                <a:latin typeface="Palatino Linotype"/>
                <a:cs typeface="Palatino Linotype"/>
              </a:rPr>
              <a:t>username 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-170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40" dirty="0">
                <a:solidFill>
                  <a:srgbClr val="161B18"/>
                </a:solidFill>
                <a:latin typeface="Palatino Linotype"/>
                <a:cs typeface="Palatino Linotype"/>
              </a:rPr>
              <a:t>'$userName' and </a:t>
            </a:r>
            <a:r>
              <a:rPr sz="900" spc="-210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10" dirty="0">
                <a:solidFill>
                  <a:srgbClr val="161B18"/>
                </a:solidFill>
                <a:latin typeface="Palatino Linotype"/>
                <a:cs typeface="Palatino Linotype"/>
              </a:rPr>
              <a:t>file_name='$filename'";</a:t>
            </a:r>
            <a:endParaRPr sz="900">
              <a:latin typeface="Palatino Linotype"/>
              <a:cs typeface="Palatino Linotype"/>
            </a:endParaRPr>
          </a:p>
          <a:p>
            <a:pPr marL="1462405" marR="1454785" indent="277495">
              <a:lnSpc>
                <a:spcPct val="118100"/>
              </a:lnSpc>
            </a:pP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0" dirty="0">
                <a:solidFill>
                  <a:srgbClr val="161B18"/>
                </a:solidFill>
                <a:latin typeface="Palatino Linotype"/>
                <a:cs typeface="Palatino Linotype"/>
              </a:rPr>
              <a:t>f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nn</a:t>
            </a:r>
            <a:r>
              <a:rPr sz="900" spc="-30" dirty="0">
                <a:solidFill>
                  <a:srgbClr val="161B18"/>
                </a:solidFill>
                <a:latin typeface="Palatino Linotype"/>
                <a:cs typeface="Palatino Linotype"/>
              </a:rPr>
              <a:t>-</a:t>
            </a:r>
            <a:r>
              <a:rPr sz="900" spc="-160" dirty="0">
                <a:solidFill>
                  <a:srgbClr val="161B18"/>
                </a:solidFill>
                <a:latin typeface="Palatino Linotype"/>
                <a:cs typeface="Palatino Linotype"/>
              </a:rPr>
              <a:t>&gt;</a:t>
            </a:r>
            <a:r>
              <a:rPr sz="900" spc="-5" dirty="0">
                <a:solidFill>
                  <a:srgbClr val="161B18"/>
                </a:solidFill>
                <a:latin typeface="Palatino Linotype"/>
                <a:cs typeface="Palatino Linotype"/>
              </a:rPr>
              <a:t>q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er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y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5" dirty="0">
                <a:solidFill>
                  <a:srgbClr val="161B18"/>
                </a:solidFill>
                <a:latin typeface="Palatino Linotype"/>
                <a:cs typeface="Palatino Linotype"/>
              </a:rPr>
              <a:t>q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80" dirty="0">
                <a:solidFill>
                  <a:srgbClr val="161B18"/>
                </a:solidFill>
                <a:latin typeface="Palatino Linotype"/>
                <a:cs typeface="Palatino Linotype"/>
              </a:rPr>
              <a:t>==</a:t>
            </a:r>
            <a:r>
              <a:rPr sz="900" spc="-175" dirty="0">
                <a:solidFill>
                  <a:srgbClr val="161B18"/>
                </a:solidFill>
                <a:latin typeface="Palatino Linotype"/>
                <a:cs typeface="Palatino Linotype"/>
              </a:rPr>
              <a:t>=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125" dirty="0">
                <a:solidFill>
                  <a:srgbClr val="161B18"/>
                </a:solidFill>
                <a:latin typeface="Palatino Linotype"/>
                <a:cs typeface="Palatino Linotype"/>
              </a:rPr>
              <a:t>U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75" dirty="0">
                <a:solidFill>
                  <a:srgbClr val="161B18"/>
                </a:solidFill>
                <a:latin typeface="Palatino Linotype"/>
                <a:cs typeface="Palatino Linotype"/>
              </a:rPr>
              <a:t>) </a:t>
            </a:r>
            <a:r>
              <a:rPr sz="900" spc="-65" dirty="0">
                <a:solidFill>
                  <a:srgbClr val="161B18"/>
                </a:solidFill>
                <a:latin typeface="Palatino Linotype"/>
                <a:cs typeface="Palatino Linotype"/>
              </a:rPr>
              <a:t>  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cap="small" spc="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95" dirty="0">
                <a:solidFill>
                  <a:srgbClr val="161B18"/>
                </a:solidFill>
                <a:latin typeface="Palatino Linotype"/>
                <a:cs typeface="Palatino Linotype"/>
              </a:rPr>
              <a:t>a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er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(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7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90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50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f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90" dirty="0">
                <a:solidFill>
                  <a:srgbClr val="161B18"/>
                </a:solidFill>
                <a:latin typeface="Palatino Linotype"/>
                <a:cs typeface="Palatino Linotype"/>
              </a:rPr>
              <a:t>m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25" dirty="0">
                <a:solidFill>
                  <a:srgbClr val="161B18"/>
                </a:solidFill>
                <a:latin typeface="Palatino Linotype"/>
                <a:cs typeface="Palatino Linotype"/>
              </a:rPr>
              <a:t>W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li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s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110" dirty="0">
                <a:solidFill>
                  <a:srgbClr val="161B18"/>
                </a:solidFill>
                <a:latin typeface="Palatino Linotype"/>
                <a:cs typeface="Palatino Linotype"/>
              </a:rPr>
              <a:t>!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)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'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endParaRPr sz="900">
              <a:latin typeface="Palatino Linotype"/>
              <a:cs typeface="Palatino Linotype"/>
            </a:endParaRPr>
          </a:p>
          <a:p>
            <a:pPr marR="26670" algn="ctr">
              <a:lnSpc>
                <a:spcPct val="100000"/>
              </a:lnSpc>
              <a:spcBef>
                <a:spcPts val="195"/>
              </a:spcBef>
            </a:pP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else</a:t>
            </a:r>
            <a:endParaRPr sz="9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spc="70" dirty="0">
                <a:solidFill>
                  <a:srgbClr val="161B18"/>
                </a:solidFill>
                <a:latin typeface="Palatino Linotype"/>
                <a:cs typeface="Palatino Linotype"/>
              </a:rPr>
              <a:t>h</a:t>
            </a:r>
            <a:r>
              <a:rPr sz="900" cap="small" spc="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5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1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rr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110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55" dirty="0">
                <a:solidFill>
                  <a:srgbClr val="161B18"/>
                </a:solidFill>
                <a:latin typeface="Palatino Linotype"/>
                <a:cs typeface="Palatino Linotype"/>
              </a:rPr>
              <a:t>d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l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</a:t>
            </a:r>
            <a:r>
              <a:rPr sz="900" spc="-15" dirty="0">
                <a:solidFill>
                  <a:srgbClr val="161B18"/>
                </a:solidFill>
                <a:latin typeface="Palatino Linotype"/>
                <a:cs typeface="Palatino Linotype"/>
              </a:rPr>
              <a:t>t</a:t>
            </a:r>
            <a:r>
              <a:rPr sz="900" spc="-45" dirty="0">
                <a:solidFill>
                  <a:srgbClr val="161B18"/>
                </a:solidFill>
                <a:latin typeface="Palatino Linotype"/>
                <a:cs typeface="Palatino Linotype"/>
              </a:rPr>
              <a:t>i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</a:t>
            </a:r>
            <a:r>
              <a:rPr sz="900" spc="60" dirty="0">
                <a:solidFill>
                  <a:srgbClr val="161B18"/>
                </a:solidFill>
                <a:latin typeface="Palatino Linotype"/>
                <a:cs typeface="Palatino Linotype"/>
              </a:rPr>
              <a:t>g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5" dirty="0">
                <a:solidFill>
                  <a:srgbClr val="161B18"/>
                </a:solidFill>
                <a:latin typeface="Palatino Linotype"/>
                <a:cs typeface="Palatino Linotype"/>
              </a:rPr>
              <a:t>w</a:t>
            </a:r>
            <a:r>
              <a:rPr sz="900" spc="-75" dirty="0">
                <a:solidFill>
                  <a:srgbClr val="161B18"/>
                </a:solidFill>
                <a:latin typeface="Palatino Linotype"/>
                <a:cs typeface="Palatino Linotype"/>
              </a:rPr>
              <a:t>: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130" dirty="0">
                <a:solidFill>
                  <a:srgbClr val="161B18"/>
                </a:solidFill>
                <a:latin typeface="Palatino Linotype"/>
                <a:cs typeface="Palatino Linotype"/>
              </a:rPr>
              <a:t>"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-80" dirty="0">
                <a:solidFill>
                  <a:srgbClr val="161B18"/>
                </a:solidFill>
                <a:latin typeface="Palatino Linotype"/>
                <a:cs typeface="Palatino Linotype"/>
              </a:rPr>
              <a:t>.</a:t>
            </a:r>
            <a:r>
              <a:rPr sz="900" spc="45" dirty="0">
                <a:solidFill>
                  <a:srgbClr val="161B18"/>
                </a:solidFill>
                <a:latin typeface="Palatino Linotype"/>
                <a:cs typeface="Palatino Linotype"/>
              </a:rPr>
              <a:t> </a:t>
            </a:r>
            <a:r>
              <a:rPr sz="900" spc="85" dirty="0">
                <a:solidFill>
                  <a:srgbClr val="161B18"/>
                </a:solidFill>
                <a:latin typeface="Palatino Linotype"/>
                <a:cs typeface="Palatino Linotype"/>
              </a:rPr>
              <a:t>$</a:t>
            </a:r>
            <a:r>
              <a:rPr sz="900" spc="135" dirty="0">
                <a:solidFill>
                  <a:srgbClr val="161B18"/>
                </a:solidFill>
                <a:latin typeface="Palatino Linotype"/>
                <a:cs typeface="Palatino Linotype"/>
              </a:rPr>
              <a:t>c</a:t>
            </a:r>
            <a:r>
              <a:rPr sz="900" cap="small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nn</a:t>
            </a:r>
            <a:r>
              <a:rPr sz="900" spc="-30" dirty="0">
                <a:solidFill>
                  <a:srgbClr val="161B18"/>
                </a:solidFill>
                <a:latin typeface="Palatino Linotype"/>
                <a:cs typeface="Palatino Linotype"/>
              </a:rPr>
              <a:t>-</a:t>
            </a:r>
            <a:r>
              <a:rPr sz="900" spc="-160" dirty="0">
                <a:solidFill>
                  <a:srgbClr val="161B18"/>
                </a:solidFill>
                <a:latin typeface="Palatino Linotype"/>
                <a:cs typeface="Palatino Linotype"/>
              </a:rPr>
              <a:t>&gt;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err</a:t>
            </a:r>
            <a:r>
              <a:rPr sz="900" spc="55" dirty="0">
                <a:solidFill>
                  <a:srgbClr val="161B18"/>
                </a:solidFill>
                <a:latin typeface="Palatino Linotype"/>
                <a:cs typeface="Palatino Linotype"/>
              </a:rPr>
              <a:t>o</a:t>
            </a:r>
            <a:r>
              <a:rPr sz="900" spc="105" dirty="0">
                <a:solidFill>
                  <a:srgbClr val="161B18"/>
                </a:solidFill>
                <a:latin typeface="Palatino Linotype"/>
                <a:cs typeface="Palatino Linotype"/>
              </a:rPr>
              <a:t>r</a:t>
            </a:r>
            <a:r>
              <a:rPr sz="900" spc="-85" dirty="0">
                <a:solidFill>
                  <a:srgbClr val="161B18"/>
                </a:solidFill>
                <a:latin typeface="Palatino Linotype"/>
                <a:cs typeface="Palatino Linotype"/>
              </a:rPr>
              <a:t>;</a:t>
            </a:r>
            <a:r>
              <a:rPr sz="900" spc="-90" dirty="0">
                <a:solidFill>
                  <a:srgbClr val="161B18"/>
                </a:solidFill>
                <a:latin typeface="Palatino Linotype"/>
                <a:cs typeface="Palatino Linotype"/>
              </a:rPr>
              <a:t>}</a:t>
            </a:r>
            <a:r>
              <a:rPr sz="900" spc="75" dirty="0">
                <a:solidFill>
                  <a:srgbClr val="161B18"/>
                </a:solidFill>
                <a:latin typeface="Palatino Linotype"/>
                <a:cs typeface="Palatino Linotype"/>
              </a:rPr>
              <a:t>?</a:t>
            </a:r>
            <a:r>
              <a:rPr sz="900" spc="-155" dirty="0">
                <a:solidFill>
                  <a:srgbClr val="161B18"/>
                </a:solidFill>
                <a:latin typeface="Palatino Linotype"/>
                <a:cs typeface="Palatino Linotype"/>
              </a:rPr>
              <a:t>&gt;</a:t>
            </a:r>
            <a:endParaRPr sz="900">
              <a:latin typeface="Palatino Linotype"/>
              <a:cs typeface="Palatino Linotype"/>
            </a:endParaRPr>
          </a:p>
        </p:txBody>
      </p:sp>
      <p:pic>
        <p:nvPicPr>
          <p:cNvPr id="13" name="WhatsApp Audio 2023-11-20 at 22.16.32_857c85db">
            <a:hlinkClick r:id="" action="ppaction://media"/>
            <a:extLst>
              <a:ext uri="{FF2B5EF4-FFF2-40B4-BE49-F238E27FC236}">
                <a16:creationId xmlns:a16="http://schemas.microsoft.com/office/drawing/2014/main" id="{03412E5E-FC45-0A9B-429F-0081E6667F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4E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44019" y="0"/>
            <a:ext cx="7147980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4157" y="0"/>
            <a:ext cx="3555365" cy="942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0" b="0" spc="-434" dirty="0">
                <a:solidFill>
                  <a:srgbClr val="6A4A38"/>
                </a:solidFill>
                <a:latin typeface="Trebuchet MS"/>
                <a:cs typeface="Trebuchet MS"/>
              </a:rPr>
              <a:t>Wishlist.php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099" y="748196"/>
            <a:ext cx="4079240" cy="59620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240"/>
              </a:lnSpc>
              <a:spcBef>
                <a:spcPts val="110"/>
              </a:spcBef>
            </a:pP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40" dirty="0">
                <a:solidFill>
                  <a:srgbClr val="6A4A38"/>
                </a:solidFill>
                <a:latin typeface="Trebuchet MS"/>
                <a:cs typeface="Trebuchet MS"/>
              </a:rPr>
              <a:t>!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150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165"/>
              </a:lnSpc>
            </a:pP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15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175" dirty="0">
                <a:solidFill>
                  <a:srgbClr val="6A4A38"/>
                </a:solidFill>
                <a:latin typeface="Trebuchet MS"/>
                <a:cs typeface="Trebuchet MS"/>
              </a:rPr>
              <a:t>G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="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"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165"/>
              </a:lnSpc>
            </a:pP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&lt;BODY&gt;</a:t>
            </a:r>
            <a:endParaRPr sz="1100">
              <a:latin typeface="Trebuchet MS"/>
              <a:cs typeface="Trebuchet MS"/>
            </a:endParaRPr>
          </a:p>
          <a:p>
            <a:pPr marL="78740">
              <a:lnSpc>
                <a:spcPts val="1165"/>
              </a:lnSpc>
            </a:pP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SS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="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"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endParaRPr sz="1100">
              <a:latin typeface="Trebuchet MS"/>
              <a:cs typeface="Trebuchet MS"/>
            </a:endParaRPr>
          </a:p>
          <a:p>
            <a:pPr marL="211454">
              <a:lnSpc>
                <a:spcPts val="1165"/>
              </a:lnSpc>
            </a:pP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&lt;?PHP</a:t>
            </a:r>
            <a:endParaRPr sz="1100">
              <a:latin typeface="Trebuchet MS"/>
              <a:cs typeface="Trebuchet MS"/>
            </a:endParaRPr>
          </a:p>
          <a:p>
            <a:pPr marL="278130" marR="1720214">
              <a:lnSpc>
                <a:spcPts val="1160"/>
              </a:lnSpc>
              <a:spcBef>
                <a:spcPts val="95"/>
              </a:spcBef>
            </a:pP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SS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()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/</a:t>
            </a:r>
            <a:r>
              <a:rPr sz="1100" spc="-155" dirty="0">
                <a:solidFill>
                  <a:srgbClr val="6A4A38"/>
                </a:solidFill>
                <a:latin typeface="Trebuchet MS"/>
                <a:cs typeface="Trebuchet MS"/>
              </a:rPr>
              <a:t>/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SS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dirty="0">
                <a:solidFill>
                  <a:srgbClr val="6A4A38"/>
                </a:solidFill>
                <a:latin typeface="Trebuchet MS"/>
                <a:cs typeface="Trebuchet MS"/>
              </a:rPr>
              <a:t>N  </a:t>
            </a:r>
            <a:r>
              <a:rPr sz="1100" spc="-30" dirty="0">
                <a:solidFill>
                  <a:srgbClr val="6A4A38"/>
                </a:solidFill>
                <a:latin typeface="Trebuchet MS"/>
                <a:cs typeface="Trebuchet MS"/>
              </a:rPr>
              <a:t>IF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(ISSET($_SESSION['USERNAME']))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6A4A38"/>
                </a:solidFill>
                <a:latin typeface="Trebuchet MS"/>
                <a:cs typeface="Trebuchet MS"/>
              </a:rPr>
              <a:t>{</a:t>
            </a:r>
            <a:endParaRPr sz="1100">
              <a:latin typeface="Trebuchet MS"/>
              <a:cs typeface="Trebuchet MS"/>
            </a:endParaRPr>
          </a:p>
          <a:p>
            <a:pPr marL="344170">
              <a:lnSpc>
                <a:spcPts val="1080"/>
              </a:lnSpc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V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344170">
              <a:lnSpc>
                <a:spcPts val="1165"/>
              </a:lnSpc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OO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344170">
              <a:lnSpc>
                <a:spcPts val="1165"/>
              </a:lnSpc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W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OO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344170">
              <a:lnSpc>
                <a:spcPts val="1165"/>
              </a:lnSpc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B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75" dirty="0">
                <a:solidFill>
                  <a:srgbClr val="6A4A38"/>
                </a:solidFill>
                <a:latin typeface="Trebuchet MS"/>
                <a:cs typeface="Trebuchet MS"/>
              </a:rPr>
              <a:t>G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344170">
              <a:lnSpc>
                <a:spcPts val="1165"/>
              </a:lnSpc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150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Q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NN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(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V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,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,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165"/>
              </a:lnSpc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W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,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B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)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344170">
              <a:lnSpc>
                <a:spcPts val="1165"/>
              </a:lnSpc>
            </a:pP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$QUERY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5" dirty="0">
                <a:solidFill>
                  <a:srgbClr val="6A4A38"/>
                </a:solidFill>
                <a:latin typeface="Trebuchet MS"/>
                <a:cs typeface="Trebuchet MS"/>
              </a:rPr>
              <a:t>"SELECT</a:t>
            </a:r>
            <a:r>
              <a:rPr sz="1100" spc="-6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105" dirty="0">
                <a:solidFill>
                  <a:srgbClr val="6A4A38"/>
                </a:solidFill>
                <a:latin typeface="Trebuchet MS"/>
                <a:cs typeface="Trebuchet MS"/>
              </a:rPr>
              <a:t>*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6A4A38"/>
                </a:solidFill>
                <a:latin typeface="Trebuchet MS"/>
                <a:cs typeface="Trebuchet MS"/>
              </a:rPr>
              <a:t>FROM</a:t>
            </a:r>
            <a:r>
              <a:rPr sz="1100" spc="-6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95" dirty="0">
                <a:solidFill>
                  <a:srgbClr val="6A4A38"/>
                </a:solidFill>
                <a:latin typeface="Trebuchet MS"/>
                <a:cs typeface="Trebuchet MS"/>
              </a:rPr>
              <a:t>WISHLIST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20" dirty="0">
                <a:solidFill>
                  <a:srgbClr val="6A4A38"/>
                </a:solidFill>
                <a:latin typeface="Trebuchet MS"/>
                <a:cs typeface="Trebuchet MS"/>
              </a:rPr>
              <a:t>WHERE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USERNAME</a:t>
            </a:r>
            <a:r>
              <a:rPr sz="1100" spc="-6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'$USER_ID'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165"/>
              </a:lnSpc>
            </a:pPr>
            <a:r>
              <a:rPr sz="1100" spc="-120" dirty="0">
                <a:solidFill>
                  <a:srgbClr val="6A4A38"/>
                </a:solidFill>
                <a:latin typeface="Trebuchet MS"/>
                <a:cs typeface="Trebuchet MS"/>
              </a:rPr>
              <a:t>";</a:t>
            </a:r>
            <a:endParaRPr sz="1100">
              <a:latin typeface="Trebuchet MS"/>
              <a:cs typeface="Trebuchet MS"/>
            </a:endParaRPr>
          </a:p>
          <a:p>
            <a:pPr marL="344170" marR="1326515">
              <a:lnSpc>
                <a:spcPts val="1160"/>
              </a:lnSpc>
              <a:spcBef>
                <a:spcPts val="90"/>
              </a:spcBef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150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Q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Q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50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(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NN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,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Q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50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)</a:t>
            </a:r>
            <a:r>
              <a:rPr sz="1100" spc="-170" dirty="0">
                <a:solidFill>
                  <a:srgbClr val="6A4A38"/>
                </a:solidFill>
                <a:latin typeface="Trebuchet MS"/>
                <a:cs typeface="Trebuchet MS"/>
              </a:rPr>
              <a:t>;  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344170">
              <a:lnSpc>
                <a:spcPts val="1080"/>
              </a:lnSpc>
            </a:pP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12700" marR="1178560" indent="331470">
              <a:lnSpc>
                <a:spcPts val="1160"/>
              </a:lnSpc>
              <a:spcBef>
                <a:spcPts val="95"/>
              </a:spcBef>
            </a:pPr>
            <a:r>
              <a:rPr sz="1100" spc="-130" dirty="0">
                <a:solidFill>
                  <a:srgbClr val="6A4A38"/>
                </a:solidFill>
                <a:latin typeface="Trebuchet MS"/>
                <a:cs typeface="Trebuchet MS"/>
              </a:rPr>
              <a:t>ECHO</a:t>
            </a:r>
            <a:r>
              <a:rPr sz="1100" spc="-12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'&lt;LINK </a:t>
            </a: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REL="STYLESHEET" </a:t>
            </a:r>
            <a:r>
              <a:rPr sz="1100" spc="-130" dirty="0">
                <a:solidFill>
                  <a:srgbClr val="6A4A38"/>
                </a:solidFill>
                <a:latin typeface="Trebuchet MS"/>
                <a:cs typeface="Trebuchet MS"/>
              </a:rPr>
              <a:t>TYPE="TEXT/CSS" </a:t>
            </a:r>
            <a:r>
              <a:rPr sz="1100" spc="-32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5" dirty="0">
                <a:solidFill>
                  <a:srgbClr val="6A4A38"/>
                </a:solidFill>
                <a:latin typeface="Trebuchet MS"/>
                <a:cs typeface="Trebuchet MS"/>
              </a:rPr>
              <a:t>HREF="YOUR_CSS_FILE.CSS"&gt;';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//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6A4A38"/>
                </a:solidFill>
                <a:latin typeface="Trebuchet MS"/>
                <a:cs typeface="Trebuchet MS"/>
              </a:rPr>
              <a:t>LINK</a:t>
            </a:r>
            <a:r>
              <a:rPr sz="1100" spc="-6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YOUR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40" dirty="0">
                <a:solidFill>
                  <a:srgbClr val="6A4A38"/>
                </a:solidFill>
                <a:latin typeface="Trebuchet MS"/>
                <a:cs typeface="Trebuchet MS"/>
              </a:rPr>
              <a:t>CSS</a:t>
            </a:r>
            <a:r>
              <a:rPr sz="1100" spc="-6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FILE</a:t>
            </a:r>
            <a:endParaRPr sz="1100">
              <a:latin typeface="Trebuchet MS"/>
              <a:cs typeface="Trebuchet MS"/>
            </a:endParaRPr>
          </a:p>
          <a:p>
            <a:pPr marL="344170">
              <a:lnSpc>
                <a:spcPts val="1080"/>
              </a:lnSpc>
            </a:pP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/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00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B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150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344170">
              <a:lnSpc>
                <a:spcPts val="1165"/>
              </a:lnSpc>
            </a:pP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30" dirty="0">
                <a:solidFill>
                  <a:srgbClr val="6A4A38"/>
                </a:solidFill>
                <a:latin typeface="Trebuchet MS"/>
                <a:cs typeface="Trebuchet MS"/>
              </a:rPr>
              <a:t>F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(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150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Q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W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(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6A4A38"/>
                </a:solidFill>
                <a:latin typeface="Trebuchet MS"/>
                <a:cs typeface="Trebuchet MS"/>
              </a:rPr>
              <a:t>)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100" dirty="0">
                <a:solidFill>
                  <a:srgbClr val="6A4A38"/>
                </a:solidFill>
                <a:latin typeface="Trebuchet MS"/>
                <a:cs typeface="Trebuchet MS"/>
              </a:rPr>
              <a:t>0</a:t>
            </a:r>
            <a:r>
              <a:rPr sz="1100" spc="-110" dirty="0">
                <a:solidFill>
                  <a:srgbClr val="6A4A38"/>
                </a:solidFill>
                <a:latin typeface="Trebuchet MS"/>
                <a:cs typeface="Trebuchet MS"/>
              </a:rPr>
              <a:t>)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6A4A38"/>
                </a:solidFill>
                <a:latin typeface="Trebuchet MS"/>
                <a:cs typeface="Trebuchet MS"/>
              </a:rPr>
              <a:t>{</a:t>
            </a:r>
            <a:endParaRPr sz="1100">
              <a:latin typeface="Trebuchet MS"/>
              <a:cs typeface="Trebuchet MS"/>
            </a:endParaRPr>
          </a:p>
          <a:p>
            <a:pPr marL="410209">
              <a:lnSpc>
                <a:spcPts val="1165"/>
              </a:lnSpc>
            </a:pP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W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(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W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150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Q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F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_A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SS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(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)</a:t>
            </a:r>
            <a:r>
              <a:rPr sz="1100" spc="-110" dirty="0">
                <a:solidFill>
                  <a:srgbClr val="6A4A38"/>
                </a:solidFill>
                <a:latin typeface="Trebuchet MS"/>
                <a:cs typeface="Trebuchet MS"/>
              </a:rPr>
              <a:t>)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6A4A38"/>
                </a:solidFill>
                <a:latin typeface="Trebuchet MS"/>
                <a:cs typeface="Trebuchet MS"/>
              </a:rPr>
              <a:t>{</a:t>
            </a:r>
            <a:endParaRPr sz="1100">
              <a:latin typeface="Trebuchet MS"/>
              <a:cs typeface="Trebuchet MS"/>
            </a:endParaRPr>
          </a:p>
          <a:p>
            <a:pPr marL="476884">
              <a:lnSpc>
                <a:spcPts val="1165"/>
              </a:lnSpc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F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W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[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F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30" dirty="0">
                <a:solidFill>
                  <a:srgbClr val="6A4A38"/>
                </a:solidFill>
                <a:latin typeface="Trebuchet MS"/>
                <a:cs typeface="Trebuchet MS"/>
              </a:rPr>
              <a:t>]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476884">
              <a:lnSpc>
                <a:spcPts val="1165"/>
              </a:lnSpc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B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W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[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B</a:t>
            </a:r>
            <a:r>
              <a:rPr sz="1100" spc="-150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30" dirty="0">
                <a:solidFill>
                  <a:srgbClr val="6A4A38"/>
                </a:solidFill>
                <a:latin typeface="Trebuchet MS"/>
                <a:cs typeface="Trebuchet MS"/>
              </a:rPr>
              <a:t>]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476884" marR="751840">
              <a:lnSpc>
                <a:spcPts val="1160"/>
              </a:lnSpc>
              <a:spcBef>
                <a:spcPts val="95"/>
              </a:spcBef>
            </a:pPr>
            <a:r>
              <a:rPr sz="1100" spc="-65" dirty="0">
                <a:solidFill>
                  <a:srgbClr val="6A4A38"/>
                </a:solidFill>
                <a:latin typeface="Trebuchet MS"/>
                <a:cs typeface="Trebuchet MS"/>
              </a:rPr>
              <a:t>$FILE_DESCRIPTION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 </a:t>
            </a:r>
            <a:r>
              <a:rPr sz="1100" spc="-85" dirty="0">
                <a:solidFill>
                  <a:srgbClr val="6A4A38"/>
                </a:solidFill>
                <a:latin typeface="Trebuchet MS"/>
                <a:cs typeface="Trebuchet MS"/>
              </a:rPr>
              <a:t>$ROW['RECIPE_DESCRIPTION']; </a:t>
            </a:r>
            <a:r>
              <a:rPr sz="1100" spc="-32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10" dirty="0">
                <a:solidFill>
                  <a:srgbClr val="6A4A38"/>
                </a:solidFill>
                <a:latin typeface="Trebuchet MS"/>
                <a:cs typeface="Trebuchet MS"/>
              </a:rPr>
              <a:t>V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SS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="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90" dirty="0">
                <a:solidFill>
                  <a:srgbClr val="6A4A38"/>
                </a:solidFill>
                <a:latin typeface="Trebuchet MS"/>
                <a:cs typeface="Trebuchet MS"/>
              </a:rPr>
              <a:t>-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"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476884" marR="455930">
              <a:lnSpc>
                <a:spcPts val="1160"/>
              </a:lnSpc>
              <a:spcBef>
                <a:spcPts val="10"/>
              </a:spcBef>
            </a:pP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175" dirty="0">
                <a:solidFill>
                  <a:srgbClr val="6A4A38"/>
                </a:solidFill>
                <a:latin typeface="Trebuchet MS"/>
                <a:cs typeface="Trebuchet MS"/>
              </a:rPr>
              <a:t>G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B</a:t>
            </a:r>
            <a:r>
              <a:rPr sz="1100" spc="-150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200" dirty="0">
                <a:solidFill>
                  <a:srgbClr val="6A4A38"/>
                </a:solidFill>
                <a:latin typeface="Trebuchet MS"/>
                <a:cs typeface="Trebuchet MS"/>
              </a:rPr>
              <a:t>: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/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175" dirty="0">
                <a:solidFill>
                  <a:srgbClr val="6A4A38"/>
                </a:solidFill>
                <a:latin typeface="Trebuchet MS"/>
                <a:cs typeface="Trebuchet MS"/>
              </a:rPr>
              <a:t>G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.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B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Y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.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/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70" dirty="0">
                <a:solidFill>
                  <a:srgbClr val="6A4A38"/>
                </a:solidFill>
                <a:latin typeface="Trebuchet MS"/>
                <a:cs typeface="Trebuchet MS"/>
              </a:rPr>
              <a:t>;  </a:t>
            </a:r>
            <a:r>
              <a:rPr sz="1100" spc="-130" dirty="0">
                <a:solidFill>
                  <a:srgbClr val="6A4A38"/>
                </a:solidFill>
                <a:latin typeface="Trebuchet MS"/>
                <a:cs typeface="Trebuchet MS"/>
              </a:rPr>
              <a:t>ECHO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'&lt;IMG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6A4A38"/>
                </a:solidFill>
                <a:latin typeface="Trebuchet MS"/>
                <a:cs typeface="Trebuchet MS"/>
              </a:rPr>
              <a:t>SRC="UPLOAD/'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.</a:t>
            </a:r>
            <a:r>
              <a:rPr sz="1100" spc="-19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6A4A38"/>
                </a:solidFill>
                <a:latin typeface="Trebuchet MS"/>
                <a:cs typeface="Trebuchet MS"/>
              </a:rPr>
              <a:t>$FILE_NAME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.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5" dirty="0">
                <a:solidFill>
                  <a:srgbClr val="6A4A38"/>
                </a:solidFill>
                <a:latin typeface="Trebuchet MS"/>
                <a:cs typeface="Trebuchet MS"/>
              </a:rPr>
              <a:t>'"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6A4A38"/>
                </a:solidFill>
                <a:latin typeface="Trebuchet MS"/>
                <a:cs typeface="Trebuchet MS"/>
              </a:rPr>
              <a:t>ALT="'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080"/>
              </a:lnSpc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F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SC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.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"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476884">
              <a:lnSpc>
                <a:spcPts val="1165"/>
              </a:lnSpc>
            </a:pPr>
            <a:r>
              <a:rPr sz="1100" spc="-130" dirty="0">
                <a:solidFill>
                  <a:srgbClr val="6A4A38"/>
                </a:solidFill>
                <a:latin typeface="Trebuchet MS"/>
                <a:cs typeface="Trebuchet MS"/>
              </a:rPr>
              <a:t>ECHO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'&lt;H2&gt;&lt;STRONG&gt;NAME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50" dirty="0">
                <a:solidFill>
                  <a:srgbClr val="6A4A38"/>
                </a:solidFill>
                <a:latin typeface="Trebuchet MS"/>
                <a:cs typeface="Trebuchet MS"/>
              </a:rPr>
              <a:t>OF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25" dirty="0">
                <a:solidFill>
                  <a:srgbClr val="6A4A38"/>
                </a:solidFill>
                <a:latin typeface="Trebuchet MS"/>
                <a:cs typeface="Trebuchet MS"/>
              </a:rPr>
              <a:t>RECIPE:&lt;/STRONG&gt;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.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$RECIPE_NAME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165"/>
              </a:lnSpc>
            </a:pP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.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/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2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543560">
              <a:lnSpc>
                <a:spcPts val="1165"/>
              </a:lnSpc>
            </a:pP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175" dirty="0">
                <a:solidFill>
                  <a:srgbClr val="6A4A38"/>
                </a:solidFill>
                <a:latin typeface="Trebuchet MS"/>
                <a:cs typeface="Trebuchet MS"/>
              </a:rPr>
              <a:t>G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5" dirty="0">
                <a:solidFill>
                  <a:srgbClr val="6A4A38"/>
                </a:solidFill>
                <a:latin typeface="Trebuchet MS"/>
                <a:cs typeface="Trebuchet MS"/>
              </a:rPr>
              <a:t>5</a:t>
            </a:r>
            <a:r>
              <a:rPr sz="1100" spc="105" dirty="0">
                <a:solidFill>
                  <a:srgbClr val="6A4A38"/>
                </a:solidFill>
                <a:latin typeface="Trebuchet MS"/>
                <a:cs typeface="Trebuchet MS"/>
              </a:rPr>
              <a:t>0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00" dirty="0">
                <a:solidFill>
                  <a:srgbClr val="6A4A38"/>
                </a:solidFill>
                <a:latin typeface="Trebuchet MS"/>
                <a:cs typeface="Trebuchet MS"/>
              </a:rPr>
              <a:t>: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/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175" dirty="0">
                <a:solidFill>
                  <a:srgbClr val="6A4A38"/>
                </a:solidFill>
                <a:latin typeface="Trebuchet MS"/>
                <a:cs typeface="Trebuchet MS"/>
              </a:rPr>
              <a:t>G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165"/>
              </a:lnSpc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F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SC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204" dirty="0">
                <a:solidFill>
                  <a:srgbClr val="6A4A38"/>
                </a:solidFill>
                <a:latin typeface="Trebuchet MS"/>
                <a:cs typeface="Trebuchet MS"/>
              </a:rPr>
              <a:t>.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/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endParaRPr sz="1100">
              <a:latin typeface="Trebuchet MS"/>
              <a:cs typeface="Trebuchet MS"/>
            </a:endParaRPr>
          </a:p>
          <a:p>
            <a:pPr marL="476884">
              <a:lnSpc>
                <a:spcPts val="1165"/>
              </a:lnSpc>
            </a:pP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F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_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=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6A4A38"/>
                </a:solidFill>
                <a:latin typeface="Trebuchet MS"/>
                <a:cs typeface="Trebuchet MS"/>
              </a:rPr>
              <a:t>$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W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[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10" dirty="0">
                <a:solidFill>
                  <a:srgbClr val="6A4A38"/>
                </a:solidFill>
                <a:latin typeface="Trebuchet MS"/>
                <a:cs typeface="Trebuchet MS"/>
              </a:rPr>
              <a:t>'</a:t>
            </a:r>
            <a:r>
              <a:rPr sz="1100" spc="-130" dirty="0">
                <a:solidFill>
                  <a:srgbClr val="6A4A38"/>
                </a:solidFill>
                <a:latin typeface="Trebuchet MS"/>
                <a:cs typeface="Trebuchet MS"/>
              </a:rPr>
              <a:t>]</a:t>
            </a:r>
            <a:r>
              <a:rPr sz="1100" spc="-195" dirty="0">
                <a:solidFill>
                  <a:srgbClr val="6A4A38"/>
                </a:solidFill>
                <a:latin typeface="Trebuchet MS"/>
                <a:cs typeface="Trebuchet MS"/>
              </a:rPr>
              <a:t>;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6A4A38"/>
                </a:solidFill>
                <a:latin typeface="Trebuchet MS"/>
                <a:cs typeface="Trebuchet MS"/>
              </a:rPr>
              <a:t>?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endParaRPr sz="1100">
              <a:latin typeface="Trebuchet MS"/>
              <a:cs typeface="Trebuchet MS"/>
            </a:endParaRPr>
          </a:p>
          <a:p>
            <a:pPr marL="476884">
              <a:lnSpc>
                <a:spcPts val="1165"/>
              </a:lnSpc>
            </a:pP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F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45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="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W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20" dirty="0">
                <a:solidFill>
                  <a:srgbClr val="6A4A38"/>
                </a:solidFill>
                <a:latin typeface="Trebuchet MS"/>
                <a:cs typeface="Trebuchet MS"/>
              </a:rPr>
              <a:t>L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B</a:t>
            </a:r>
            <a:r>
              <a:rPr sz="1100" spc="-210" dirty="0">
                <a:solidFill>
                  <a:srgbClr val="6A4A38"/>
                </a:solidFill>
                <a:latin typeface="Trebuchet MS"/>
                <a:cs typeface="Trebuchet MS"/>
              </a:rPr>
              <a:t>.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45" dirty="0">
                <a:solidFill>
                  <a:srgbClr val="6A4A38"/>
                </a:solidFill>
                <a:latin typeface="Trebuchet MS"/>
                <a:cs typeface="Trebuchet MS"/>
              </a:rPr>
              <a:t>"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D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="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"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endParaRPr sz="1100">
              <a:latin typeface="Trebuchet MS"/>
              <a:cs typeface="Trebuchet MS"/>
            </a:endParaRPr>
          </a:p>
          <a:p>
            <a:pPr marL="476884">
              <a:lnSpc>
                <a:spcPts val="1165"/>
              </a:lnSpc>
            </a:pP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B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TT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="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V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40" dirty="0">
                <a:solidFill>
                  <a:srgbClr val="6A4A38"/>
                </a:solidFill>
                <a:latin typeface="Trebuchet MS"/>
                <a:cs typeface="Trebuchet MS"/>
              </a:rPr>
              <a:t>A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-50" dirty="0">
                <a:solidFill>
                  <a:srgbClr val="6A4A38"/>
                </a:solidFill>
                <a:latin typeface="Trebuchet MS"/>
                <a:cs typeface="Trebuchet MS"/>
              </a:rPr>
              <a:t>"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114" dirty="0">
                <a:solidFill>
                  <a:srgbClr val="6A4A38"/>
                </a:solidFill>
                <a:latin typeface="Trebuchet MS"/>
                <a:cs typeface="Trebuchet MS"/>
              </a:rPr>
              <a:t>V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/</a:t>
            </a:r>
            <a:r>
              <a:rPr sz="1100" spc="-100" dirty="0">
                <a:solidFill>
                  <a:srgbClr val="6A4A38"/>
                </a:solidFill>
                <a:latin typeface="Trebuchet MS"/>
                <a:cs typeface="Trebuchet MS"/>
              </a:rPr>
              <a:t>B</a:t>
            </a:r>
            <a:r>
              <a:rPr sz="1100" spc="-70" dirty="0">
                <a:solidFill>
                  <a:srgbClr val="6A4A38"/>
                </a:solidFill>
                <a:latin typeface="Trebuchet MS"/>
                <a:cs typeface="Trebuchet MS"/>
              </a:rPr>
              <a:t>U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TT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endParaRPr sz="1100">
              <a:latin typeface="Trebuchet MS"/>
              <a:cs typeface="Trebuchet MS"/>
            </a:endParaRPr>
          </a:p>
          <a:p>
            <a:pPr marL="410209">
              <a:lnSpc>
                <a:spcPts val="1165"/>
              </a:lnSpc>
            </a:pP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/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F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80" dirty="0">
                <a:solidFill>
                  <a:srgbClr val="6A4A38"/>
                </a:solidFill>
                <a:latin typeface="Trebuchet MS"/>
                <a:cs typeface="Trebuchet MS"/>
              </a:rPr>
              <a:t>R</a:t>
            </a:r>
            <a:r>
              <a:rPr sz="1100" spc="40" dirty="0">
                <a:solidFill>
                  <a:srgbClr val="6A4A38"/>
                </a:solidFill>
                <a:latin typeface="Trebuchet MS"/>
                <a:cs typeface="Trebuchet MS"/>
              </a:rPr>
              <a:t>M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130" dirty="0">
                <a:solidFill>
                  <a:srgbClr val="6A4A38"/>
                </a:solidFill>
                <a:latin typeface="Trebuchet MS"/>
                <a:cs typeface="Trebuchet MS"/>
              </a:rPr>
              <a:t>?</a:t>
            </a:r>
            <a:r>
              <a:rPr sz="1100" spc="-90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H</a:t>
            </a:r>
            <a:r>
              <a:rPr sz="1100" spc="-85" dirty="0">
                <a:solidFill>
                  <a:srgbClr val="6A4A38"/>
                </a:solidFill>
                <a:latin typeface="Trebuchet MS"/>
                <a:cs typeface="Trebuchet MS"/>
              </a:rPr>
              <a:t>P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 </a:t>
            </a:r>
            <a:r>
              <a:rPr sz="1100" spc="-95" dirty="0">
                <a:solidFill>
                  <a:srgbClr val="6A4A38"/>
                </a:solidFill>
                <a:latin typeface="Trebuchet MS"/>
                <a:cs typeface="Trebuchet MS"/>
              </a:rPr>
              <a:t>}</a:t>
            </a:r>
            <a:r>
              <a:rPr sz="1100" spc="130" dirty="0">
                <a:solidFill>
                  <a:srgbClr val="6A4A38"/>
                </a:solidFill>
                <a:latin typeface="Trebuchet MS"/>
                <a:cs typeface="Trebuchet MS"/>
              </a:rPr>
              <a:t>?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r>
              <a:rPr sz="1100" spc="-225" dirty="0">
                <a:solidFill>
                  <a:srgbClr val="6A4A38"/>
                </a:solidFill>
                <a:latin typeface="Trebuchet MS"/>
                <a:cs typeface="Trebuchet MS"/>
              </a:rPr>
              <a:t>&lt;</a:t>
            </a: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/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6A4A38"/>
                </a:solidFill>
                <a:latin typeface="Trebuchet MS"/>
                <a:cs typeface="Trebuchet MS"/>
              </a:rPr>
              <a:t>E</a:t>
            </a:r>
            <a:r>
              <a:rPr sz="1100" spc="-145" dirty="0">
                <a:solidFill>
                  <a:srgbClr val="6A4A38"/>
                </a:solidFill>
                <a:latin typeface="Trebuchet MS"/>
                <a:cs typeface="Trebuchet MS"/>
              </a:rPr>
              <a:t>C</a:t>
            </a:r>
            <a:r>
              <a:rPr sz="1100" spc="-235" dirty="0">
                <a:solidFill>
                  <a:srgbClr val="6A4A38"/>
                </a:solidFill>
                <a:latin typeface="Trebuchet MS"/>
                <a:cs typeface="Trebuchet MS"/>
              </a:rPr>
              <a:t>T</a:t>
            </a:r>
            <a:r>
              <a:rPr sz="1100" spc="75" dirty="0">
                <a:solidFill>
                  <a:srgbClr val="6A4A38"/>
                </a:solidFill>
                <a:latin typeface="Trebuchet MS"/>
                <a:cs typeface="Trebuchet MS"/>
              </a:rPr>
              <a:t>I</a:t>
            </a:r>
            <a:r>
              <a:rPr sz="1100" spc="-165" dirty="0">
                <a:solidFill>
                  <a:srgbClr val="6A4A38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6A4A38"/>
                </a:solidFill>
                <a:latin typeface="Trebuchet MS"/>
                <a:cs typeface="Trebuchet MS"/>
              </a:rPr>
              <a:t>N</a:t>
            </a:r>
            <a:r>
              <a:rPr sz="1100" spc="-229" dirty="0">
                <a:solidFill>
                  <a:srgbClr val="6A4A38"/>
                </a:solidFill>
                <a:latin typeface="Trebuchet MS"/>
                <a:cs typeface="Trebuchet MS"/>
              </a:rPr>
              <a:t>&gt;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165"/>
              </a:lnSpc>
            </a:pPr>
            <a:r>
              <a:rPr sz="1100" spc="-160" dirty="0">
                <a:solidFill>
                  <a:srgbClr val="6A4A38"/>
                </a:solidFill>
                <a:latin typeface="Trebuchet MS"/>
                <a:cs typeface="Trebuchet MS"/>
              </a:rPr>
              <a:t>&lt;/BODY&gt;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240"/>
              </a:lnSpc>
            </a:pPr>
            <a:r>
              <a:rPr sz="1100" spc="-135" dirty="0">
                <a:solidFill>
                  <a:srgbClr val="6A4A38"/>
                </a:solidFill>
                <a:latin typeface="Trebuchet MS"/>
                <a:cs typeface="Trebuchet MS"/>
              </a:rPr>
              <a:t>&lt;/HTML&gt;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6" name="WhatsApp Audio 2023-11-20 at 22.16.32_51ae02df">
            <a:hlinkClick r:id="" action="ppaction://media"/>
            <a:extLst>
              <a:ext uri="{FF2B5EF4-FFF2-40B4-BE49-F238E27FC236}">
                <a16:creationId xmlns:a16="http://schemas.microsoft.com/office/drawing/2014/main" id="{44923BC9-11FB-FF5D-F24D-DFA222475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0095" cy="6858000"/>
            <a:chOff x="0" y="0"/>
            <a:chExt cx="12190095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6841" y="17720"/>
              <a:ext cx="7362824" cy="68402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5689" y="0"/>
              <a:ext cx="608421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5899132" cy="68579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47654" y="1231043"/>
            <a:ext cx="4034790" cy="5168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R="132715" algn="ctr">
              <a:lnSpc>
                <a:spcPct val="100000"/>
              </a:lnSpc>
              <a:spcBef>
                <a:spcPts val="280"/>
              </a:spcBef>
            </a:pP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&lt;html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lang="en"&gt;</a:t>
            </a:r>
            <a:endParaRPr sz="1100">
              <a:latin typeface="Times New Roman"/>
              <a:cs typeface="Times New Roman"/>
            </a:endParaRPr>
          </a:p>
          <a:p>
            <a:pPr marR="131445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&lt;head&gt;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&lt;title&gt;Help&lt;/title&gt;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&lt;link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rel="stylesheet"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href="navigation.css"&gt;</a:t>
            </a:r>
            <a:endParaRPr sz="1100">
              <a:latin typeface="Times New Roman"/>
              <a:cs typeface="Times New Roman"/>
            </a:endParaRPr>
          </a:p>
          <a:p>
            <a:pPr marR="132080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&lt;/head&gt;</a:t>
            </a:r>
            <a:endParaRPr sz="1100">
              <a:latin typeface="Times New Roman"/>
              <a:cs typeface="Times New Roman"/>
            </a:endParaRPr>
          </a:p>
          <a:p>
            <a:pPr marR="131445" algn="ctr">
              <a:lnSpc>
                <a:spcPct val="100000"/>
              </a:lnSpc>
              <a:spcBef>
                <a:spcPts val="180"/>
              </a:spcBef>
            </a:pP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&lt;body&gt;</a:t>
            </a:r>
            <a:endParaRPr sz="1100">
              <a:latin typeface="Times New Roman"/>
              <a:cs typeface="Times New Roman"/>
            </a:endParaRPr>
          </a:p>
          <a:p>
            <a:pPr marR="132080" algn="ctr">
              <a:lnSpc>
                <a:spcPct val="100000"/>
              </a:lnSpc>
              <a:spcBef>
                <a:spcPts val="180"/>
              </a:spcBef>
            </a:pP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&lt;div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class="main"&gt;</a:t>
            </a:r>
            <a:endParaRPr sz="1100">
              <a:latin typeface="Times New Roman"/>
              <a:cs typeface="Times New Roman"/>
            </a:endParaRPr>
          </a:p>
          <a:p>
            <a:pPr marR="1322070" algn="r">
              <a:lnSpc>
                <a:spcPct val="100000"/>
              </a:lnSpc>
              <a:spcBef>
                <a:spcPts val="180"/>
              </a:spcBef>
            </a:pP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&lt;nav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</a:rPr>
              <a:t>class="navbar"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105" dirty="0">
                <a:solidFill>
                  <a:srgbClr val="232323"/>
                </a:solidFill>
                <a:latin typeface="Times New Roman"/>
                <a:cs typeface="Times New Roman"/>
              </a:rPr>
              <a:t>&gt;</a:t>
            </a:r>
            <a:endParaRPr sz="1100">
              <a:latin typeface="Times New Roman"/>
              <a:cs typeface="Times New Roman"/>
            </a:endParaRPr>
          </a:p>
          <a:p>
            <a:pPr marR="1359535" algn="r">
              <a:lnSpc>
                <a:spcPct val="100000"/>
              </a:lnSpc>
              <a:spcBef>
                <a:spcPts val="180"/>
              </a:spcBef>
            </a:pP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&lt;div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class="logo"&gt;</a:t>
            </a:r>
            <a:endParaRPr sz="1100">
              <a:latin typeface="Times New Roman"/>
              <a:cs typeface="Times New Roman"/>
            </a:endParaRPr>
          </a:p>
          <a:p>
            <a:pPr marL="353060">
              <a:lnSpc>
                <a:spcPct val="100000"/>
              </a:lnSpc>
              <a:spcBef>
                <a:spcPts val="180"/>
              </a:spcBef>
            </a:pPr>
            <a:r>
              <a:rPr sz="1100" b="1" spc="50" dirty="0">
                <a:solidFill>
                  <a:srgbClr val="232323"/>
                </a:solidFill>
                <a:latin typeface="Times New Roman"/>
                <a:cs typeface="Times New Roman"/>
              </a:rPr>
              <a:t>&lt;a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href="index.html"&gt;&lt;kk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style="color: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pink;"&gt;Food&lt;/kk&gt;</a:t>
            </a:r>
            <a:endParaRPr sz="1100">
              <a:latin typeface="Times New Roman"/>
              <a:cs typeface="Times New Roman"/>
            </a:endParaRPr>
          </a:p>
          <a:p>
            <a:pPr marL="328930">
              <a:lnSpc>
                <a:spcPct val="100000"/>
              </a:lnSpc>
              <a:spcBef>
                <a:spcPts val="180"/>
              </a:spcBef>
            </a:pP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&lt;span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style="color: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green;"&gt;Gram&lt;/span&gt;&lt;/a&gt;&lt;/div&gt;</a:t>
            </a:r>
            <a:endParaRPr sz="1100">
              <a:latin typeface="Times New Roman"/>
              <a:cs typeface="Times New Roman"/>
            </a:endParaRPr>
          </a:p>
          <a:p>
            <a:pPr marL="1398905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&lt;ul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class="nav-links"&gt;</a:t>
            </a:r>
            <a:endParaRPr sz="1100">
              <a:latin typeface="Times New Roman"/>
              <a:cs typeface="Times New Roman"/>
            </a:endParaRPr>
          </a:p>
          <a:p>
            <a:pPr marL="279400" algn="ctr">
              <a:lnSpc>
                <a:spcPct val="100000"/>
              </a:lnSpc>
              <a:spcBef>
                <a:spcPts val="180"/>
              </a:spcBef>
            </a:pPr>
            <a:r>
              <a:rPr sz="1100" b="1" spc="45" dirty="0">
                <a:solidFill>
                  <a:srgbClr val="232323"/>
                </a:solidFill>
                <a:latin typeface="Times New Roman"/>
                <a:cs typeface="Times New Roman"/>
              </a:rPr>
              <a:t>&lt;li&gt;&lt;a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href="index.html"&gt;Home&lt;/a&gt;&lt;/li&gt;</a:t>
            </a:r>
            <a:endParaRPr sz="1100">
              <a:latin typeface="Times New Roman"/>
              <a:cs typeface="Times New Roman"/>
            </a:endParaRPr>
          </a:p>
          <a:p>
            <a:pPr marL="278765" algn="ctr">
              <a:lnSpc>
                <a:spcPct val="100000"/>
              </a:lnSpc>
              <a:spcBef>
                <a:spcPts val="180"/>
              </a:spcBef>
            </a:pPr>
            <a:r>
              <a:rPr sz="1100" b="1" spc="45" dirty="0">
                <a:solidFill>
                  <a:srgbClr val="232323"/>
                </a:solidFill>
                <a:latin typeface="Times New Roman"/>
                <a:cs typeface="Times New Roman"/>
              </a:rPr>
              <a:t>&lt;li&gt;&lt;a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href="about.html"&gt;About&lt;/a&gt;&lt;/li&gt;&lt;/ul&gt;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&lt;/nav&gt;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&lt;center&gt;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&lt;div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class="text"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105" dirty="0">
                <a:solidFill>
                  <a:srgbClr val="232323"/>
                </a:solidFill>
                <a:latin typeface="Times New Roman"/>
                <a:cs typeface="Times New Roman"/>
              </a:rPr>
              <a:t>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&lt;h1&gt;Regarding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any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type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of 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information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related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to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this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website:&lt;/h1&gt;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20" dirty="0">
                <a:solidFill>
                  <a:srgbClr val="232323"/>
                </a:solidFill>
                <a:latin typeface="Times New Roman"/>
                <a:cs typeface="Times New Roman"/>
              </a:rPr>
              <a:t>&lt;p&gt;Text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the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45" dirty="0">
                <a:solidFill>
                  <a:srgbClr val="232323"/>
                </a:solidFill>
                <a:latin typeface="Times New Roman"/>
                <a:cs typeface="Times New Roman"/>
              </a:rPr>
              <a:t>query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to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this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mail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5" dirty="0">
                <a:solidFill>
                  <a:srgbClr val="232323"/>
                </a:solidFill>
                <a:latin typeface="Times New Roman"/>
                <a:cs typeface="Times New Roman"/>
              </a:rPr>
              <a:t>given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below:&lt;/p&gt;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20" dirty="0">
                <a:solidFill>
                  <a:srgbClr val="232323"/>
                </a:solidFill>
                <a:latin typeface="Times New Roman"/>
                <a:cs typeface="Times New Roman"/>
              </a:rPr>
              <a:t>&lt;p&gt;&lt;spa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</a:rPr>
              <a:t> style="color:darkorange"&gt;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  <a:hlinkClick r:id="rId7"/>
              </a:rPr>
              <a:t>sudhakiran0308@gmail.com</a:t>
            </a:r>
            <a:endParaRPr sz="1100">
              <a:latin typeface="Times New Roman"/>
              <a:cs typeface="Times New Roman"/>
            </a:endParaRPr>
          </a:p>
          <a:p>
            <a:pPr marR="131445" algn="ctr">
              <a:lnSpc>
                <a:spcPct val="100000"/>
              </a:lnSpc>
              <a:spcBef>
                <a:spcPts val="180"/>
              </a:spcBef>
            </a:pPr>
            <a:r>
              <a:rPr sz="1100" b="1" spc="25" dirty="0">
                <a:solidFill>
                  <a:srgbClr val="232323"/>
                </a:solidFill>
                <a:latin typeface="Times New Roman"/>
                <a:cs typeface="Times New Roman"/>
              </a:rPr>
              <a:t>&lt;/spa&gt;&lt;/p&gt;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&lt;p&gt;you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can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40" dirty="0">
                <a:solidFill>
                  <a:srgbClr val="232323"/>
                </a:solidFill>
                <a:latin typeface="Times New Roman"/>
                <a:cs typeface="Times New Roman"/>
              </a:rPr>
              <a:t>even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contact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this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5" dirty="0">
                <a:solidFill>
                  <a:srgbClr val="232323"/>
                </a:solidFill>
                <a:latin typeface="Times New Roman"/>
                <a:cs typeface="Times New Roman"/>
              </a:rPr>
              <a:t>below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number:&lt;/p&gt;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45" dirty="0">
                <a:solidFill>
                  <a:srgbClr val="232323"/>
                </a:solidFill>
                <a:latin typeface="Times New Roman"/>
                <a:cs typeface="Times New Roman"/>
              </a:rPr>
              <a:t>&lt;p&gt;</a:t>
            </a: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&lt;spa</a:t>
            </a: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style="color:</a:t>
            </a: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darkorange"&gt;9618616382&lt;/spa&gt;&lt;p&gt;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&lt;/div&gt;</a:t>
            </a:r>
            <a:endParaRPr sz="1100">
              <a:latin typeface="Times New Roman"/>
              <a:cs typeface="Times New Roman"/>
            </a:endParaRPr>
          </a:p>
          <a:p>
            <a:pPr marL="139700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&lt;/center&gt;&lt;/div&gt;</a:t>
            </a:r>
            <a:endParaRPr sz="1100">
              <a:latin typeface="Times New Roman"/>
              <a:cs typeface="Times New Roman"/>
            </a:endParaRPr>
          </a:p>
          <a:p>
            <a:pPr marR="131445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&lt;/body&gt;</a:t>
            </a:r>
            <a:endParaRPr sz="1100">
              <a:latin typeface="Times New Roman"/>
              <a:cs typeface="Times New Roman"/>
            </a:endParaRPr>
          </a:p>
          <a:p>
            <a:pPr marR="131445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&lt;/html&gt;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747306" y="280014"/>
            <a:ext cx="2096151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25"/>
              </a:lnSpc>
            </a:pPr>
            <a:r>
              <a:rPr sz="4200" spc="70" dirty="0">
                <a:solidFill>
                  <a:srgbClr val="E4121C"/>
                </a:solidFill>
                <a:latin typeface="Tahoma"/>
                <a:cs typeface="Tahoma"/>
              </a:rPr>
              <a:t>h</a:t>
            </a:r>
            <a:r>
              <a:rPr sz="4200" spc="-400" dirty="0">
                <a:solidFill>
                  <a:srgbClr val="E4121C"/>
                </a:solidFill>
                <a:latin typeface="Tahoma"/>
                <a:cs typeface="Tahoma"/>
              </a:rPr>
              <a:t>e</a:t>
            </a:r>
            <a:r>
              <a:rPr sz="4200" spc="180" dirty="0">
                <a:solidFill>
                  <a:srgbClr val="E4121C"/>
                </a:solidFill>
                <a:latin typeface="Tahoma"/>
                <a:cs typeface="Tahoma"/>
              </a:rPr>
              <a:t>l</a:t>
            </a:r>
            <a:r>
              <a:rPr sz="4200" spc="-125" dirty="0">
                <a:solidFill>
                  <a:srgbClr val="E4121C"/>
                </a:solidFill>
                <a:latin typeface="Tahoma"/>
                <a:cs typeface="Tahoma"/>
              </a:rPr>
              <a:t>p</a:t>
            </a:r>
            <a:r>
              <a:rPr sz="3350" spc="415" dirty="0">
                <a:solidFill>
                  <a:srgbClr val="E4121C"/>
                </a:solidFill>
                <a:latin typeface="Times New Roman"/>
                <a:cs typeface="Times New Roman"/>
              </a:rPr>
              <a:t>.</a:t>
            </a:r>
            <a:r>
              <a:rPr sz="4200" spc="-125" dirty="0">
                <a:solidFill>
                  <a:srgbClr val="E4121C"/>
                </a:solidFill>
                <a:latin typeface="Tahoma"/>
                <a:cs typeface="Tahoma"/>
              </a:rPr>
              <a:t>p</a:t>
            </a:r>
            <a:r>
              <a:rPr sz="4200" spc="70" dirty="0">
                <a:solidFill>
                  <a:srgbClr val="E4121C"/>
                </a:solidFill>
                <a:latin typeface="Tahoma"/>
                <a:cs typeface="Tahoma"/>
              </a:rPr>
              <a:t>h</a:t>
            </a:r>
            <a:r>
              <a:rPr sz="4200" spc="-114" dirty="0">
                <a:solidFill>
                  <a:srgbClr val="E4121C"/>
                </a:solidFill>
                <a:latin typeface="Tahoma"/>
                <a:cs typeface="Tahoma"/>
              </a:rPr>
              <a:t>p</a:t>
            </a:r>
            <a:endParaRPr sz="4200" dirty="0">
              <a:latin typeface="Tahoma"/>
              <a:cs typeface="Tahoma"/>
            </a:endParaRPr>
          </a:p>
        </p:txBody>
      </p:sp>
      <p:pic>
        <p:nvPicPr>
          <p:cNvPr id="11" name="WhatsApp Audio 2023-11-20 at 22.19.49_2d369bcb">
            <a:hlinkClick r:id="" action="ppaction://media"/>
            <a:extLst>
              <a:ext uri="{FF2B5EF4-FFF2-40B4-BE49-F238E27FC236}">
                <a16:creationId xmlns:a16="http://schemas.microsoft.com/office/drawing/2014/main" id="{B1257A3F-A00B-5875-9C0A-99AAC1557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5913120" marR="5080" indent="191135">
              <a:lnSpc>
                <a:spcPct val="75900"/>
              </a:lnSpc>
              <a:spcBef>
                <a:spcPts val="819"/>
              </a:spcBef>
            </a:pPr>
            <a:r>
              <a:rPr spc="-490" dirty="0"/>
              <a:t>G</a:t>
            </a:r>
            <a:r>
              <a:rPr spc="-215" dirty="0"/>
              <a:t>R</a:t>
            </a:r>
            <a:r>
              <a:rPr spc="-335" dirty="0"/>
              <a:t>O</a:t>
            </a:r>
            <a:r>
              <a:rPr spc="-250" dirty="0"/>
              <a:t>M</a:t>
            </a:r>
            <a:r>
              <a:rPr spc="-80" dirty="0"/>
              <a:t> </a:t>
            </a:r>
            <a:r>
              <a:rPr spc="-114" dirty="0"/>
              <a:t>:  </a:t>
            </a:r>
            <a:r>
              <a:rPr spc="-490" dirty="0"/>
              <a:t>G</a:t>
            </a:r>
            <a:r>
              <a:rPr spc="-215" dirty="0"/>
              <a:t>R</a:t>
            </a:r>
            <a:r>
              <a:rPr spc="-335" dirty="0"/>
              <a:t>O</a:t>
            </a:r>
            <a:r>
              <a:rPr spc="-75" dirty="0"/>
              <a:t>U</a:t>
            </a:r>
            <a:r>
              <a:rPr spc="-55" dirty="0"/>
              <a:t>P</a:t>
            </a:r>
            <a:r>
              <a:rPr spc="-65" dirty="0"/>
              <a:t>-</a:t>
            </a:r>
            <a:r>
              <a:rPr spc="-114" dirty="0"/>
              <a:t>1</a:t>
            </a:r>
            <a:r>
              <a:rPr spc="-20" dirty="0"/>
              <a:t>7</a:t>
            </a:r>
          </a:p>
        </p:txBody>
      </p:sp>
      <p:pic>
        <p:nvPicPr>
          <p:cNvPr id="6" name="Picture 2" descr="578 Gratitude Thank You Tree Environment Stock Photos, Pictures &amp;  Royalty-Free Images - iStock">
            <a:extLst>
              <a:ext uri="{FF2B5EF4-FFF2-40B4-BE49-F238E27FC236}">
                <a16:creationId xmlns:a16="http://schemas.microsoft.com/office/drawing/2014/main" id="{E977ED70-981A-9E63-F890-5673BB7C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21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39" y="667002"/>
            <a:ext cx="5445760" cy="5523996"/>
          </a:xfrm>
          <a:prstGeom prst="rect">
            <a:avLst/>
          </a:prstGeom>
          <a:noFill/>
        </p:spPr>
      </p:pic>
      <p:pic>
        <p:nvPicPr>
          <p:cNvPr id="2" name="WhatsApp Audio 2023-11-20 at 21.01.49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1690C61C-31FC-51F0-6BE4-F657BF1CE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866234" y="2194610"/>
            <a:ext cx="5326380" cy="4663440"/>
            <a:chOff x="6866234" y="2194610"/>
            <a:chExt cx="5326380" cy="4663440"/>
          </a:xfrm>
        </p:grpSpPr>
        <p:sp>
          <p:nvSpPr>
            <p:cNvPr id="4" name="object 4"/>
            <p:cNvSpPr/>
            <p:nvPr/>
          </p:nvSpPr>
          <p:spPr>
            <a:xfrm>
              <a:off x="9372518" y="3082102"/>
              <a:ext cx="2820035" cy="3776345"/>
            </a:xfrm>
            <a:custGeom>
              <a:avLst/>
              <a:gdLst/>
              <a:ahLst/>
              <a:cxnLst/>
              <a:rect l="l" t="t" r="r" b="b"/>
              <a:pathLst>
                <a:path w="2820034" h="3776345">
                  <a:moveTo>
                    <a:pt x="2819480" y="2159877"/>
                  </a:moveTo>
                  <a:lnTo>
                    <a:pt x="784677" y="2159877"/>
                  </a:lnTo>
                  <a:lnTo>
                    <a:pt x="836026" y="2158780"/>
                  </a:lnTo>
                  <a:lnTo>
                    <a:pt x="886595" y="2155367"/>
                  </a:lnTo>
                  <a:lnTo>
                    <a:pt x="936295" y="2149322"/>
                  </a:lnTo>
                  <a:lnTo>
                    <a:pt x="985039" y="2140330"/>
                  </a:lnTo>
                  <a:lnTo>
                    <a:pt x="1032740" y="2128075"/>
                  </a:lnTo>
                  <a:lnTo>
                    <a:pt x="1079309" y="2112241"/>
                  </a:lnTo>
                  <a:lnTo>
                    <a:pt x="1124659" y="2092514"/>
                  </a:lnTo>
                  <a:lnTo>
                    <a:pt x="1168704" y="2068578"/>
                  </a:lnTo>
                  <a:lnTo>
                    <a:pt x="1211354" y="2040117"/>
                  </a:lnTo>
                  <a:lnTo>
                    <a:pt x="1249753" y="2009789"/>
                  </a:lnTo>
                  <a:lnTo>
                    <a:pt x="1286209" y="1976766"/>
                  </a:lnTo>
                  <a:lnTo>
                    <a:pt x="1320802" y="1941176"/>
                  </a:lnTo>
                  <a:lnTo>
                    <a:pt x="1353613" y="1903144"/>
                  </a:lnTo>
                  <a:lnTo>
                    <a:pt x="1384724" y="1862797"/>
                  </a:lnTo>
                  <a:lnTo>
                    <a:pt x="1414214" y="1820262"/>
                  </a:lnTo>
                  <a:lnTo>
                    <a:pt x="1442165" y="1775666"/>
                  </a:lnTo>
                  <a:lnTo>
                    <a:pt x="1468658" y="1729134"/>
                  </a:lnTo>
                  <a:lnTo>
                    <a:pt x="1493033" y="1683993"/>
                  </a:lnTo>
                  <a:lnTo>
                    <a:pt x="1517126" y="1638575"/>
                  </a:lnTo>
                  <a:lnTo>
                    <a:pt x="1540999" y="1592942"/>
                  </a:lnTo>
                  <a:lnTo>
                    <a:pt x="1564710" y="1547154"/>
                  </a:lnTo>
                  <a:lnTo>
                    <a:pt x="1635484" y="1409472"/>
                  </a:lnTo>
                  <a:lnTo>
                    <a:pt x="1659155" y="1363674"/>
                  </a:lnTo>
                  <a:lnTo>
                    <a:pt x="1682968" y="1318026"/>
                  </a:lnTo>
                  <a:lnTo>
                    <a:pt x="1706983" y="1272589"/>
                  </a:lnTo>
                  <a:lnTo>
                    <a:pt x="1731259" y="1227422"/>
                  </a:lnTo>
                  <a:lnTo>
                    <a:pt x="1757129" y="1180982"/>
                  </a:lnTo>
                  <a:lnTo>
                    <a:pt x="1783762" y="1135480"/>
                  </a:lnTo>
                  <a:lnTo>
                    <a:pt x="1811102" y="1090847"/>
                  </a:lnTo>
                  <a:lnTo>
                    <a:pt x="1839092" y="1047015"/>
                  </a:lnTo>
                  <a:lnTo>
                    <a:pt x="1867676" y="1003915"/>
                  </a:lnTo>
                  <a:lnTo>
                    <a:pt x="1896797" y="961479"/>
                  </a:lnTo>
                  <a:lnTo>
                    <a:pt x="1926398" y="919638"/>
                  </a:lnTo>
                  <a:lnTo>
                    <a:pt x="1956423" y="878323"/>
                  </a:lnTo>
                  <a:lnTo>
                    <a:pt x="1986816" y="837466"/>
                  </a:lnTo>
                  <a:lnTo>
                    <a:pt x="2017519" y="796998"/>
                  </a:lnTo>
                  <a:lnTo>
                    <a:pt x="2048476" y="756851"/>
                  </a:lnTo>
                  <a:lnTo>
                    <a:pt x="2079630" y="716955"/>
                  </a:lnTo>
                  <a:lnTo>
                    <a:pt x="2142305" y="637644"/>
                  </a:lnTo>
                  <a:lnTo>
                    <a:pt x="2175242" y="596581"/>
                  </a:lnTo>
                  <a:lnTo>
                    <a:pt x="2208444" y="555851"/>
                  </a:lnTo>
                  <a:lnTo>
                    <a:pt x="2241891" y="515443"/>
                  </a:lnTo>
                  <a:lnTo>
                    <a:pt x="2275567" y="475342"/>
                  </a:lnTo>
                  <a:lnTo>
                    <a:pt x="2309454" y="435537"/>
                  </a:lnTo>
                  <a:lnTo>
                    <a:pt x="2343534" y="396014"/>
                  </a:lnTo>
                  <a:lnTo>
                    <a:pt x="2377789" y="356761"/>
                  </a:lnTo>
                  <a:lnTo>
                    <a:pt x="2412203" y="317764"/>
                  </a:lnTo>
                  <a:lnTo>
                    <a:pt x="2448651" y="277610"/>
                  </a:lnTo>
                  <a:lnTo>
                    <a:pt x="2485939" y="238881"/>
                  </a:lnTo>
                  <a:lnTo>
                    <a:pt x="2524146" y="201719"/>
                  </a:lnTo>
                  <a:lnTo>
                    <a:pt x="2563351" y="166267"/>
                  </a:lnTo>
                  <a:lnTo>
                    <a:pt x="2603631" y="132669"/>
                  </a:lnTo>
                  <a:lnTo>
                    <a:pt x="2645064" y="101068"/>
                  </a:lnTo>
                  <a:lnTo>
                    <a:pt x="2687729" y="71606"/>
                  </a:lnTo>
                  <a:lnTo>
                    <a:pt x="2731704" y="44428"/>
                  </a:lnTo>
                  <a:lnTo>
                    <a:pt x="2777066" y="19676"/>
                  </a:lnTo>
                  <a:lnTo>
                    <a:pt x="2819480" y="0"/>
                  </a:lnTo>
                  <a:lnTo>
                    <a:pt x="2819480" y="2159877"/>
                  </a:lnTo>
                  <a:close/>
                </a:path>
                <a:path w="2820034" h="3776345">
                  <a:moveTo>
                    <a:pt x="2819480" y="3775897"/>
                  </a:moveTo>
                  <a:lnTo>
                    <a:pt x="279890" y="3775897"/>
                  </a:lnTo>
                  <a:lnTo>
                    <a:pt x="253609" y="3733437"/>
                  </a:lnTo>
                  <a:lnTo>
                    <a:pt x="227224" y="3687731"/>
                  </a:lnTo>
                  <a:lnTo>
                    <a:pt x="202422" y="3641560"/>
                  </a:lnTo>
                  <a:lnTo>
                    <a:pt x="179178" y="3594936"/>
                  </a:lnTo>
                  <a:lnTo>
                    <a:pt x="157469" y="3547874"/>
                  </a:lnTo>
                  <a:lnTo>
                    <a:pt x="137268" y="3500387"/>
                  </a:lnTo>
                  <a:lnTo>
                    <a:pt x="118553" y="3452489"/>
                  </a:lnTo>
                  <a:lnTo>
                    <a:pt x="101297" y="3404192"/>
                  </a:lnTo>
                  <a:lnTo>
                    <a:pt x="85477" y="3355511"/>
                  </a:lnTo>
                  <a:lnTo>
                    <a:pt x="71067" y="3306458"/>
                  </a:lnTo>
                  <a:lnTo>
                    <a:pt x="58043" y="3257048"/>
                  </a:lnTo>
                  <a:lnTo>
                    <a:pt x="46380" y="3207294"/>
                  </a:lnTo>
                  <a:lnTo>
                    <a:pt x="36054" y="3157209"/>
                  </a:lnTo>
                  <a:lnTo>
                    <a:pt x="27040" y="3106806"/>
                  </a:lnTo>
                  <a:lnTo>
                    <a:pt x="19313" y="3056100"/>
                  </a:lnTo>
                  <a:lnTo>
                    <a:pt x="12848" y="3005104"/>
                  </a:lnTo>
                  <a:lnTo>
                    <a:pt x="7621" y="2953830"/>
                  </a:lnTo>
                  <a:lnTo>
                    <a:pt x="3607" y="2902293"/>
                  </a:lnTo>
                  <a:lnTo>
                    <a:pt x="1028" y="2851464"/>
                  </a:lnTo>
                  <a:lnTo>
                    <a:pt x="0" y="2801419"/>
                  </a:lnTo>
                  <a:lnTo>
                    <a:pt x="594" y="2752180"/>
                  </a:lnTo>
                  <a:lnTo>
                    <a:pt x="2881" y="2703767"/>
                  </a:lnTo>
                  <a:lnTo>
                    <a:pt x="6933" y="2656202"/>
                  </a:lnTo>
                  <a:lnTo>
                    <a:pt x="12819" y="2609507"/>
                  </a:lnTo>
                  <a:lnTo>
                    <a:pt x="20610" y="2563703"/>
                  </a:lnTo>
                  <a:lnTo>
                    <a:pt x="30378" y="2518812"/>
                  </a:lnTo>
                  <a:lnTo>
                    <a:pt x="42193" y="2474854"/>
                  </a:lnTo>
                  <a:lnTo>
                    <a:pt x="60364" y="2421008"/>
                  </a:lnTo>
                  <a:lnTo>
                    <a:pt x="81653" y="2371875"/>
                  </a:lnTo>
                  <a:lnTo>
                    <a:pt x="106064" y="2327556"/>
                  </a:lnTo>
                  <a:lnTo>
                    <a:pt x="133602" y="2288151"/>
                  </a:lnTo>
                  <a:lnTo>
                    <a:pt x="164272" y="2253762"/>
                  </a:lnTo>
                  <a:lnTo>
                    <a:pt x="198079" y="2224489"/>
                  </a:lnTo>
                  <a:lnTo>
                    <a:pt x="235028" y="2200433"/>
                  </a:lnTo>
                  <a:lnTo>
                    <a:pt x="275123" y="2181694"/>
                  </a:lnTo>
                  <a:lnTo>
                    <a:pt x="318370" y="2168373"/>
                  </a:lnTo>
                  <a:lnTo>
                    <a:pt x="364772" y="2160572"/>
                  </a:lnTo>
                  <a:lnTo>
                    <a:pt x="416435" y="2156329"/>
                  </a:lnTo>
                  <a:lnTo>
                    <a:pt x="468546" y="2154056"/>
                  </a:lnTo>
                  <a:lnTo>
                    <a:pt x="521014" y="2153375"/>
                  </a:lnTo>
                  <a:lnTo>
                    <a:pt x="573748" y="2153905"/>
                  </a:lnTo>
                  <a:lnTo>
                    <a:pt x="732634" y="2158973"/>
                  </a:lnTo>
                  <a:lnTo>
                    <a:pt x="784677" y="2159877"/>
                  </a:lnTo>
                  <a:lnTo>
                    <a:pt x="2819480" y="2159877"/>
                  </a:lnTo>
                  <a:lnTo>
                    <a:pt x="2819480" y="3775897"/>
                  </a:lnTo>
                  <a:close/>
                </a:path>
              </a:pathLst>
            </a:custGeom>
            <a:solidFill>
              <a:srgbClr val="F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82780" y="5266052"/>
              <a:ext cx="4343400" cy="1591945"/>
            </a:xfrm>
            <a:custGeom>
              <a:avLst/>
              <a:gdLst/>
              <a:ahLst/>
              <a:cxnLst/>
              <a:rect l="l" t="t" r="r" b="b"/>
              <a:pathLst>
                <a:path w="4343400" h="1591945">
                  <a:moveTo>
                    <a:pt x="4281642" y="1591947"/>
                  </a:moveTo>
                  <a:lnTo>
                    <a:pt x="0" y="1591947"/>
                  </a:lnTo>
                  <a:lnTo>
                    <a:pt x="29794" y="1556805"/>
                  </a:lnTo>
                  <a:lnTo>
                    <a:pt x="62472" y="1520837"/>
                  </a:lnTo>
                  <a:lnTo>
                    <a:pt x="96213" y="1485964"/>
                  </a:lnTo>
                  <a:lnTo>
                    <a:pt x="130911" y="1452090"/>
                  </a:lnTo>
                  <a:lnTo>
                    <a:pt x="166454" y="1419121"/>
                  </a:lnTo>
                  <a:lnTo>
                    <a:pt x="207554" y="1383568"/>
                  </a:lnTo>
                  <a:lnTo>
                    <a:pt x="248307" y="1351057"/>
                  </a:lnTo>
                  <a:lnTo>
                    <a:pt x="344366" y="1279184"/>
                  </a:lnTo>
                  <a:lnTo>
                    <a:pt x="395982" y="1250204"/>
                  </a:lnTo>
                  <a:lnTo>
                    <a:pt x="444784" y="1224956"/>
                  </a:lnTo>
                  <a:lnTo>
                    <a:pt x="493164" y="1201755"/>
                  </a:lnTo>
                  <a:lnTo>
                    <a:pt x="541235" y="1180623"/>
                  </a:lnTo>
                  <a:lnTo>
                    <a:pt x="589109" y="1161582"/>
                  </a:lnTo>
                  <a:lnTo>
                    <a:pt x="636901" y="1144655"/>
                  </a:lnTo>
                  <a:lnTo>
                    <a:pt x="684724" y="1129865"/>
                  </a:lnTo>
                  <a:lnTo>
                    <a:pt x="732692" y="1117235"/>
                  </a:lnTo>
                  <a:lnTo>
                    <a:pt x="780917" y="1106786"/>
                  </a:lnTo>
                  <a:lnTo>
                    <a:pt x="829513" y="1098542"/>
                  </a:lnTo>
                  <a:lnTo>
                    <a:pt x="878594" y="1092524"/>
                  </a:lnTo>
                  <a:lnTo>
                    <a:pt x="928272" y="1088757"/>
                  </a:lnTo>
                  <a:lnTo>
                    <a:pt x="978662" y="1087261"/>
                  </a:lnTo>
                  <a:lnTo>
                    <a:pt x="1029876" y="1088061"/>
                  </a:lnTo>
                  <a:lnTo>
                    <a:pt x="1069350" y="1088999"/>
                  </a:lnTo>
                  <a:lnTo>
                    <a:pt x="1108786" y="1088578"/>
                  </a:lnTo>
                  <a:lnTo>
                    <a:pt x="1148184" y="1086796"/>
                  </a:lnTo>
                  <a:lnTo>
                    <a:pt x="1187543" y="1083654"/>
                  </a:lnTo>
                  <a:lnTo>
                    <a:pt x="1226772" y="1079160"/>
                  </a:lnTo>
                  <a:lnTo>
                    <a:pt x="1265775" y="1073324"/>
                  </a:lnTo>
                  <a:lnTo>
                    <a:pt x="1304555" y="1066146"/>
                  </a:lnTo>
                  <a:lnTo>
                    <a:pt x="1343109" y="1057625"/>
                  </a:lnTo>
                  <a:lnTo>
                    <a:pt x="1381348" y="1047784"/>
                  </a:lnTo>
                  <a:lnTo>
                    <a:pt x="1419180" y="1036644"/>
                  </a:lnTo>
                  <a:lnTo>
                    <a:pt x="1456605" y="1024206"/>
                  </a:lnTo>
                  <a:lnTo>
                    <a:pt x="1493624" y="1010469"/>
                  </a:lnTo>
                  <a:lnTo>
                    <a:pt x="1530148" y="995467"/>
                  </a:lnTo>
                  <a:lnTo>
                    <a:pt x="1566090" y="979235"/>
                  </a:lnTo>
                  <a:lnTo>
                    <a:pt x="1601451" y="961772"/>
                  </a:lnTo>
                  <a:lnTo>
                    <a:pt x="1636231" y="943079"/>
                  </a:lnTo>
                  <a:lnTo>
                    <a:pt x="1681878" y="917487"/>
                  </a:lnTo>
                  <a:lnTo>
                    <a:pt x="3238872" y="471"/>
                  </a:lnTo>
                  <a:lnTo>
                    <a:pt x="3283343" y="2804"/>
                  </a:lnTo>
                  <a:lnTo>
                    <a:pt x="3338198" y="10195"/>
                  </a:lnTo>
                  <a:lnTo>
                    <a:pt x="3390523" y="19256"/>
                  </a:lnTo>
                  <a:lnTo>
                    <a:pt x="3442671" y="29094"/>
                  </a:lnTo>
                  <a:lnTo>
                    <a:pt x="3494642" y="39710"/>
                  </a:lnTo>
                  <a:lnTo>
                    <a:pt x="3546436" y="51102"/>
                  </a:lnTo>
                  <a:lnTo>
                    <a:pt x="3598052" y="63271"/>
                  </a:lnTo>
                  <a:lnTo>
                    <a:pt x="3649492" y="76217"/>
                  </a:lnTo>
                  <a:lnTo>
                    <a:pt x="3700755" y="89940"/>
                  </a:lnTo>
                  <a:lnTo>
                    <a:pt x="3751841" y="104440"/>
                  </a:lnTo>
                  <a:lnTo>
                    <a:pt x="3811730" y="124919"/>
                  </a:lnTo>
                  <a:lnTo>
                    <a:pt x="3869617" y="150518"/>
                  </a:lnTo>
                  <a:lnTo>
                    <a:pt x="3925072" y="181027"/>
                  </a:lnTo>
                  <a:lnTo>
                    <a:pt x="3977671" y="216233"/>
                  </a:lnTo>
                  <a:lnTo>
                    <a:pt x="4027028" y="255856"/>
                  </a:lnTo>
                  <a:lnTo>
                    <a:pt x="4072761" y="299613"/>
                  </a:lnTo>
                  <a:lnTo>
                    <a:pt x="4114539" y="347160"/>
                  </a:lnTo>
                  <a:lnTo>
                    <a:pt x="4152032" y="398154"/>
                  </a:lnTo>
                  <a:lnTo>
                    <a:pt x="4180910" y="442626"/>
                  </a:lnTo>
                  <a:lnTo>
                    <a:pt x="4207473" y="488296"/>
                  </a:lnTo>
                  <a:lnTo>
                    <a:pt x="4231721" y="535163"/>
                  </a:lnTo>
                  <a:lnTo>
                    <a:pt x="4253656" y="583227"/>
                  </a:lnTo>
                  <a:lnTo>
                    <a:pt x="4273276" y="632489"/>
                  </a:lnTo>
                  <a:lnTo>
                    <a:pt x="4290472" y="682648"/>
                  </a:lnTo>
                  <a:lnTo>
                    <a:pt x="4305132" y="733407"/>
                  </a:lnTo>
                  <a:lnTo>
                    <a:pt x="4317255" y="784764"/>
                  </a:lnTo>
                  <a:lnTo>
                    <a:pt x="4326843" y="836719"/>
                  </a:lnTo>
                  <a:lnTo>
                    <a:pt x="4333895" y="889273"/>
                  </a:lnTo>
                  <a:lnTo>
                    <a:pt x="4338778" y="939536"/>
                  </a:lnTo>
                  <a:lnTo>
                    <a:pt x="4341892" y="989236"/>
                  </a:lnTo>
                  <a:lnTo>
                    <a:pt x="4343353" y="1038400"/>
                  </a:lnTo>
                  <a:lnTo>
                    <a:pt x="4343277" y="1087059"/>
                  </a:lnTo>
                  <a:lnTo>
                    <a:pt x="4341780" y="1135243"/>
                  </a:lnTo>
                  <a:lnTo>
                    <a:pt x="4338977" y="1182980"/>
                  </a:lnTo>
                  <a:lnTo>
                    <a:pt x="4334984" y="1230301"/>
                  </a:lnTo>
                  <a:lnTo>
                    <a:pt x="4329917" y="1277235"/>
                  </a:lnTo>
                  <a:lnTo>
                    <a:pt x="4323892" y="1323811"/>
                  </a:lnTo>
                  <a:lnTo>
                    <a:pt x="4317024" y="1370058"/>
                  </a:lnTo>
                  <a:lnTo>
                    <a:pt x="4281642" y="1591947"/>
                  </a:lnTo>
                  <a:close/>
                </a:path>
                <a:path w="4343400" h="1591945">
                  <a:moveTo>
                    <a:pt x="3238872" y="471"/>
                  </a:moveTo>
                  <a:lnTo>
                    <a:pt x="1727012" y="891126"/>
                  </a:lnTo>
                  <a:lnTo>
                    <a:pt x="1771670" y="864051"/>
                  </a:lnTo>
                  <a:lnTo>
                    <a:pt x="1815889" y="836318"/>
                  </a:lnTo>
                  <a:lnTo>
                    <a:pt x="1859707" y="807982"/>
                  </a:lnTo>
                  <a:lnTo>
                    <a:pt x="1903161" y="779099"/>
                  </a:lnTo>
                  <a:lnTo>
                    <a:pt x="1946289" y="749724"/>
                  </a:lnTo>
                  <a:lnTo>
                    <a:pt x="2031715" y="689721"/>
                  </a:lnTo>
                  <a:lnTo>
                    <a:pt x="2158343" y="597412"/>
                  </a:lnTo>
                  <a:lnTo>
                    <a:pt x="2557890" y="296006"/>
                  </a:lnTo>
                  <a:lnTo>
                    <a:pt x="2597566" y="267204"/>
                  </a:lnTo>
                  <a:lnTo>
                    <a:pt x="2637587" y="238930"/>
                  </a:lnTo>
                  <a:lnTo>
                    <a:pt x="2678020" y="211290"/>
                  </a:lnTo>
                  <a:lnTo>
                    <a:pt x="2718934" y="184387"/>
                  </a:lnTo>
                  <a:lnTo>
                    <a:pt x="2760398" y="158325"/>
                  </a:lnTo>
                  <a:lnTo>
                    <a:pt x="2802479" y="133209"/>
                  </a:lnTo>
                  <a:lnTo>
                    <a:pt x="2845246" y="109142"/>
                  </a:lnTo>
                  <a:lnTo>
                    <a:pt x="2888768" y="86229"/>
                  </a:lnTo>
                  <a:lnTo>
                    <a:pt x="2934416" y="64448"/>
                  </a:lnTo>
                  <a:lnTo>
                    <a:pt x="2980979" y="45373"/>
                  </a:lnTo>
                  <a:lnTo>
                    <a:pt x="3028524" y="29274"/>
                  </a:lnTo>
                  <a:lnTo>
                    <a:pt x="3077118" y="16418"/>
                  </a:lnTo>
                  <a:lnTo>
                    <a:pt x="3126830" y="7075"/>
                  </a:lnTo>
                  <a:lnTo>
                    <a:pt x="3177726" y="1513"/>
                  </a:lnTo>
                  <a:lnTo>
                    <a:pt x="3229875" y="0"/>
                  </a:lnTo>
                  <a:lnTo>
                    <a:pt x="3238872" y="471"/>
                  </a:lnTo>
                  <a:close/>
                </a:path>
              </a:pathLst>
            </a:custGeom>
            <a:solidFill>
              <a:srgbClr val="617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6281" y="2535877"/>
              <a:ext cx="4797774" cy="41389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3886" y="2194610"/>
              <a:ext cx="1066799" cy="1066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6234" y="5233817"/>
              <a:ext cx="771524" cy="72389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18353" y="243479"/>
            <a:ext cx="5198110" cy="1213485"/>
            <a:chOff x="218353" y="243479"/>
            <a:chExt cx="5198110" cy="121348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911" y="249936"/>
              <a:ext cx="4596383" cy="12070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353" y="243479"/>
              <a:ext cx="571499" cy="5333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3099" y="5030118"/>
            <a:ext cx="4468495" cy="34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14780" algn="l"/>
                <a:tab pos="3018155" algn="l"/>
              </a:tabLst>
            </a:pPr>
            <a:r>
              <a:rPr sz="2100" b="1" spc="-165" dirty="0">
                <a:solidFill>
                  <a:srgbClr val="FF7312"/>
                </a:solidFill>
                <a:latin typeface="Tahoma"/>
                <a:cs typeface="Tahoma"/>
              </a:rPr>
              <a:t>R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40" dirty="0">
                <a:solidFill>
                  <a:srgbClr val="FF7312"/>
                </a:solidFill>
                <a:latin typeface="Tahoma"/>
                <a:cs typeface="Tahoma"/>
              </a:rPr>
              <a:t>e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155" dirty="0">
                <a:solidFill>
                  <a:srgbClr val="FF7312"/>
                </a:solidFill>
                <a:latin typeface="Tahoma"/>
                <a:cs typeface="Tahoma"/>
              </a:rPr>
              <a:t>c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FF7312"/>
                </a:solidFill>
                <a:latin typeface="Tahoma"/>
                <a:cs typeface="Tahoma"/>
              </a:rPr>
              <a:t>i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95" dirty="0">
                <a:solidFill>
                  <a:srgbClr val="FF7312"/>
                </a:solidFill>
                <a:latin typeface="Tahoma"/>
                <a:cs typeface="Tahoma"/>
              </a:rPr>
              <a:t>p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40" dirty="0">
                <a:solidFill>
                  <a:srgbClr val="FF7312"/>
                </a:solidFill>
                <a:latin typeface="Tahoma"/>
                <a:cs typeface="Tahoma"/>
              </a:rPr>
              <a:t>e</a:t>
            </a:r>
            <a:r>
              <a:rPr sz="2100" b="1" dirty="0">
                <a:solidFill>
                  <a:srgbClr val="FF7312"/>
                </a:solidFill>
                <a:latin typeface="Tahoma"/>
                <a:cs typeface="Tahoma"/>
              </a:rPr>
              <a:t>	</a:t>
            </a:r>
            <a:r>
              <a:rPr sz="2100" b="1" spc="85" dirty="0">
                <a:solidFill>
                  <a:srgbClr val="FF7312"/>
                </a:solidFill>
                <a:latin typeface="Tahoma"/>
                <a:cs typeface="Tahoma"/>
              </a:rPr>
              <a:t>s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60" dirty="0">
                <a:solidFill>
                  <a:srgbClr val="FF7312"/>
                </a:solidFill>
                <a:latin typeface="Tahoma"/>
                <a:cs typeface="Tahoma"/>
              </a:rPr>
              <a:t>h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160" dirty="0">
                <a:solidFill>
                  <a:srgbClr val="FF7312"/>
                </a:solidFill>
                <a:latin typeface="Tahoma"/>
                <a:cs typeface="Tahoma"/>
              </a:rPr>
              <a:t>a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FF7312"/>
                </a:solidFill>
                <a:latin typeface="Tahoma"/>
                <a:cs typeface="Tahoma"/>
              </a:rPr>
              <a:t>r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FF7312"/>
                </a:solidFill>
                <a:latin typeface="Tahoma"/>
                <a:cs typeface="Tahoma"/>
              </a:rPr>
              <a:t>i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60" dirty="0">
                <a:solidFill>
                  <a:srgbClr val="FF7312"/>
                </a:solidFill>
                <a:latin typeface="Tahoma"/>
                <a:cs typeface="Tahoma"/>
              </a:rPr>
              <a:t>n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95" dirty="0">
                <a:solidFill>
                  <a:srgbClr val="FF7312"/>
                </a:solidFill>
                <a:latin typeface="Tahoma"/>
                <a:cs typeface="Tahoma"/>
              </a:rPr>
              <a:t>g</a:t>
            </a:r>
            <a:r>
              <a:rPr sz="2100" b="1" dirty="0">
                <a:solidFill>
                  <a:srgbClr val="FF7312"/>
                </a:solidFill>
                <a:latin typeface="Tahoma"/>
                <a:cs typeface="Tahoma"/>
              </a:rPr>
              <a:t>	</a:t>
            </a:r>
            <a:r>
              <a:rPr sz="2100" b="1" spc="-60" dirty="0">
                <a:solidFill>
                  <a:srgbClr val="FF7312"/>
                </a:solidFill>
                <a:latin typeface="Tahoma"/>
                <a:cs typeface="Tahoma"/>
              </a:rPr>
              <a:t>w</a:t>
            </a:r>
            <a:r>
              <a:rPr sz="2100" b="1" spc="-140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40" dirty="0">
                <a:solidFill>
                  <a:srgbClr val="FF7312"/>
                </a:solidFill>
                <a:latin typeface="Tahoma"/>
                <a:cs typeface="Tahoma"/>
              </a:rPr>
              <a:t>e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90" dirty="0">
                <a:solidFill>
                  <a:srgbClr val="FF7312"/>
                </a:solidFill>
                <a:latin typeface="Tahoma"/>
                <a:cs typeface="Tahoma"/>
              </a:rPr>
              <a:t>b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85" dirty="0">
                <a:solidFill>
                  <a:srgbClr val="FF7312"/>
                </a:solidFill>
                <a:latin typeface="Tahoma"/>
                <a:cs typeface="Tahoma"/>
              </a:rPr>
              <a:t>s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FF7312"/>
                </a:solidFill>
                <a:latin typeface="Tahoma"/>
                <a:cs typeface="Tahoma"/>
              </a:rPr>
              <a:t>i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-25" dirty="0">
                <a:solidFill>
                  <a:srgbClr val="FF7312"/>
                </a:solidFill>
                <a:latin typeface="Tahoma"/>
                <a:cs typeface="Tahoma"/>
              </a:rPr>
              <a:t>t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40" dirty="0">
                <a:solidFill>
                  <a:srgbClr val="FF7312"/>
                </a:solidFill>
                <a:latin typeface="Tahoma"/>
                <a:cs typeface="Tahoma"/>
              </a:rPr>
              <a:t>e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71969" y="1654407"/>
            <a:ext cx="2628900" cy="34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235" dirty="0">
                <a:solidFill>
                  <a:srgbClr val="3C3C3C"/>
                </a:solidFill>
                <a:latin typeface="Tahoma"/>
                <a:cs typeface="Tahoma"/>
              </a:rPr>
              <a:t>Batch</a:t>
            </a:r>
            <a:r>
              <a:rPr sz="2100" spc="229" dirty="0">
                <a:solidFill>
                  <a:srgbClr val="3C3C3C"/>
                </a:solidFill>
                <a:latin typeface="Tahoma"/>
                <a:cs typeface="Tahoma"/>
              </a:rPr>
              <a:t> </a:t>
            </a:r>
            <a:r>
              <a:rPr sz="2100" spc="235" dirty="0">
                <a:solidFill>
                  <a:srgbClr val="3C3C3C"/>
                </a:solidFill>
                <a:latin typeface="Tahoma"/>
                <a:cs typeface="Tahoma"/>
              </a:rPr>
              <a:t>Members: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28700" y="5484651"/>
            <a:ext cx="2263775" cy="685800"/>
          </a:xfrm>
          <a:custGeom>
            <a:avLst/>
            <a:gdLst/>
            <a:ahLst/>
            <a:cxnLst/>
            <a:rect l="l" t="t" r="r" b="b"/>
            <a:pathLst>
              <a:path w="2263775" h="685800">
                <a:moveTo>
                  <a:pt x="0" y="0"/>
                </a:moveTo>
                <a:lnTo>
                  <a:pt x="2263220" y="0"/>
                </a:lnTo>
                <a:lnTo>
                  <a:pt x="2263220" y="685799"/>
                </a:lnTo>
                <a:lnTo>
                  <a:pt x="0" y="685799"/>
                </a:lnTo>
                <a:lnTo>
                  <a:pt x="0" y="0"/>
                </a:lnTo>
                <a:close/>
              </a:path>
            </a:pathLst>
          </a:custGeom>
          <a:solidFill>
            <a:srgbClr val="8F72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1080340" y="0"/>
            <a:ext cx="1111885" cy="2198370"/>
            <a:chOff x="11080340" y="0"/>
            <a:chExt cx="1111885" cy="219837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6440" y="0"/>
              <a:ext cx="1095559" cy="21977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080340" y="468440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4">
                  <a:moveTo>
                    <a:pt x="203960" y="93343"/>
                  </a:moveTo>
                  <a:lnTo>
                    <a:pt x="130359" y="93343"/>
                  </a:lnTo>
                  <a:lnTo>
                    <a:pt x="216086" y="7616"/>
                  </a:lnTo>
                  <a:lnTo>
                    <a:pt x="224695" y="1902"/>
                  </a:lnTo>
                  <a:lnTo>
                    <a:pt x="234496" y="0"/>
                  </a:lnTo>
                  <a:lnTo>
                    <a:pt x="244280" y="1906"/>
                  </a:lnTo>
                  <a:lnTo>
                    <a:pt x="252888" y="7624"/>
                  </a:lnTo>
                  <a:lnTo>
                    <a:pt x="258602" y="16231"/>
                  </a:lnTo>
                  <a:lnTo>
                    <a:pt x="260507" y="26023"/>
                  </a:lnTo>
                  <a:lnTo>
                    <a:pt x="258599" y="35818"/>
                  </a:lnTo>
                  <a:lnTo>
                    <a:pt x="252874" y="44429"/>
                  </a:lnTo>
                  <a:lnTo>
                    <a:pt x="203960" y="93343"/>
                  </a:lnTo>
                  <a:close/>
                </a:path>
                <a:path w="260984" h="260984">
                  <a:moveTo>
                    <a:pt x="32669" y="260505"/>
                  </a:moveTo>
                  <a:lnTo>
                    <a:pt x="19363" y="260505"/>
                  </a:lnTo>
                  <a:lnTo>
                    <a:pt x="12692" y="257964"/>
                  </a:lnTo>
                  <a:lnTo>
                    <a:pt x="7618" y="252881"/>
                  </a:lnTo>
                  <a:lnTo>
                    <a:pt x="1904" y="244274"/>
                  </a:lnTo>
                  <a:lnTo>
                    <a:pt x="0" y="234482"/>
                  </a:lnTo>
                  <a:lnTo>
                    <a:pt x="1904" y="224691"/>
                  </a:lnTo>
                  <a:lnTo>
                    <a:pt x="7618" y="216084"/>
                  </a:lnTo>
                  <a:lnTo>
                    <a:pt x="93554" y="130148"/>
                  </a:lnTo>
                  <a:lnTo>
                    <a:pt x="7820" y="44420"/>
                  </a:lnTo>
                  <a:lnTo>
                    <a:pt x="2111" y="35814"/>
                  </a:lnTo>
                  <a:lnTo>
                    <a:pt x="208" y="26021"/>
                  </a:lnTo>
                  <a:lnTo>
                    <a:pt x="2115" y="16227"/>
                  </a:lnTo>
                  <a:lnTo>
                    <a:pt x="7839" y="7616"/>
                  </a:lnTo>
                  <a:lnTo>
                    <a:pt x="16457" y="1902"/>
                  </a:lnTo>
                  <a:lnTo>
                    <a:pt x="26232" y="0"/>
                  </a:lnTo>
                  <a:lnTo>
                    <a:pt x="36024" y="1906"/>
                  </a:lnTo>
                  <a:lnTo>
                    <a:pt x="44631" y="7624"/>
                  </a:lnTo>
                  <a:lnTo>
                    <a:pt x="130359" y="93343"/>
                  </a:lnTo>
                  <a:lnTo>
                    <a:pt x="203960" y="93343"/>
                  </a:lnTo>
                  <a:lnTo>
                    <a:pt x="167155" y="130148"/>
                  </a:lnTo>
                  <a:lnTo>
                    <a:pt x="203952" y="166953"/>
                  </a:lnTo>
                  <a:lnTo>
                    <a:pt x="130350" y="166953"/>
                  </a:lnTo>
                  <a:lnTo>
                    <a:pt x="39339" y="257964"/>
                  </a:lnTo>
                  <a:lnTo>
                    <a:pt x="32669" y="260505"/>
                  </a:lnTo>
                  <a:close/>
                </a:path>
                <a:path w="260984" h="260984">
                  <a:moveTo>
                    <a:pt x="241120" y="260297"/>
                  </a:moveTo>
                  <a:lnTo>
                    <a:pt x="227814" y="260297"/>
                  </a:lnTo>
                  <a:lnTo>
                    <a:pt x="221152" y="257755"/>
                  </a:lnTo>
                  <a:lnTo>
                    <a:pt x="130350" y="166953"/>
                  </a:lnTo>
                  <a:lnTo>
                    <a:pt x="203952" y="166953"/>
                  </a:lnTo>
                  <a:lnTo>
                    <a:pt x="252865" y="215876"/>
                  </a:lnTo>
                  <a:lnTo>
                    <a:pt x="258584" y="224482"/>
                  </a:lnTo>
                  <a:lnTo>
                    <a:pt x="260490" y="234274"/>
                  </a:lnTo>
                  <a:lnTo>
                    <a:pt x="258584" y="244066"/>
                  </a:lnTo>
                  <a:lnTo>
                    <a:pt x="252865" y="252672"/>
                  </a:lnTo>
                  <a:lnTo>
                    <a:pt x="247782" y="257755"/>
                  </a:lnTo>
                  <a:lnTo>
                    <a:pt x="241120" y="260297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28700" y="5484651"/>
            <a:ext cx="2301875" cy="68580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r>
              <a:rPr sz="2400" b="1" spc="265" dirty="0">
                <a:solidFill>
                  <a:srgbClr val="ECE7DE"/>
                </a:solidFill>
                <a:latin typeface="Tahoma"/>
                <a:cs typeface="Tahoma"/>
              </a:rPr>
              <a:t>WATCH</a:t>
            </a:r>
            <a:r>
              <a:rPr sz="2400" b="1" spc="229" dirty="0">
                <a:solidFill>
                  <a:srgbClr val="ECE7DE"/>
                </a:solidFill>
                <a:latin typeface="Tahoma"/>
                <a:cs typeface="Tahoma"/>
              </a:rPr>
              <a:t> </a:t>
            </a:r>
            <a:r>
              <a:rPr sz="2400" b="1" spc="195" dirty="0">
                <a:solidFill>
                  <a:srgbClr val="ECE7DE"/>
                </a:solidFill>
                <a:latin typeface="Tahoma"/>
                <a:cs typeface="Tahoma"/>
              </a:rPr>
              <a:t>NOW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5965559"/>
            <a:ext cx="2723467" cy="89244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407953" y="2113203"/>
            <a:ext cx="625602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1976120" algn="l"/>
                <a:tab pos="3075305" algn="l"/>
                <a:tab pos="3992245" algn="l"/>
                <a:tab pos="4349115" algn="l"/>
              </a:tabLst>
            </a:pPr>
            <a:r>
              <a:rPr sz="2100" spc="320" dirty="0">
                <a:solidFill>
                  <a:srgbClr val="3C3C3C"/>
                </a:solidFill>
                <a:latin typeface="Lucida Sans Unicode"/>
                <a:cs typeface="Lucida Sans Unicode"/>
              </a:rPr>
              <a:t>S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h</a:t>
            </a:r>
            <a:r>
              <a:rPr sz="2100" spc="47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n</a:t>
            </a:r>
            <a:r>
              <a:rPr sz="2100" spc="415" dirty="0">
                <a:solidFill>
                  <a:srgbClr val="3C3C3C"/>
                </a:solidFill>
                <a:latin typeface="Lucida Sans Unicode"/>
                <a:cs typeface="Lucida Sans Unicode"/>
              </a:rPr>
              <a:t>m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u</a:t>
            </a:r>
            <a:r>
              <a:rPr sz="2100" spc="70" dirty="0">
                <a:solidFill>
                  <a:srgbClr val="3C3C3C"/>
                </a:solidFill>
                <a:latin typeface="Lucida Sans Unicode"/>
                <a:cs typeface="Lucida Sans Unicode"/>
              </a:rPr>
              <a:t>k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h</a:t>
            </a:r>
            <a:r>
              <a:rPr sz="2100" spc="25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320" dirty="0">
                <a:solidFill>
                  <a:srgbClr val="3C3C3C"/>
                </a:solidFill>
                <a:latin typeface="Lucida Sans Unicode"/>
                <a:cs typeface="Lucida Sans Unicode"/>
              </a:rPr>
              <a:t>S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u</a:t>
            </a:r>
            <a:r>
              <a:rPr sz="2100" spc="315" dirty="0">
                <a:solidFill>
                  <a:srgbClr val="3C3C3C"/>
                </a:solidFill>
                <a:latin typeface="Lucida Sans Unicode"/>
                <a:cs typeface="Lucida Sans Unicode"/>
              </a:rPr>
              <a:t>d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h</a:t>
            </a:r>
            <a:r>
              <a:rPr sz="2100" spc="25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105" dirty="0">
                <a:solidFill>
                  <a:srgbClr val="3C3C3C"/>
                </a:solidFill>
                <a:latin typeface="Lucida Sans Unicode"/>
                <a:cs typeface="Lucida Sans Unicode"/>
              </a:rPr>
              <a:t>K</a:t>
            </a:r>
            <a:r>
              <a:rPr sz="2100" spc="130" dirty="0">
                <a:solidFill>
                  <a:srgbClr val="3C3C3C"/>
                </a:solidFill>
                <a:latin typeface="Lucida Sans Unicode"/>
                <a:cs typeface="Lucida Sans Unicode"/>
              </a:rPr>
              <a:t>i</a:t>
            </a:r>
            <a:r>
              <a:rPr sz="2100" spc="145" dirty="0">
                <a:solidFill>
                  <a:srgbClr val="3C3C3C"/>
                </a:solidFill>
                <a:latin typeface="Lucida Sans Unicode"/>
                <a:cs typeface="Lucida Sans Unicode"/>
              </a:rPr>
              <a:t>r</a:t>
            </a:r>
            <a:r>
              <a:rPr sz="2100" spc="47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30" dirty="0">
                <a:solidFill>
                  <a:srgbClr val="3C3C3C"/>
                </a:solidFill>
                <a:latin typeface="Lucida Sans Unicode"/>
                <a:cs typeface="Lucida Sans Unicode"/>
              </a:rPr>
              <a:t>n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-229" dirty="0">
                <a:solidFill>
                  <a:srgbClr val="3C3C3C"/>
                </a:solidFill>
                <a:latin typeface="Lucida Sans Unicode"/>
                <a:cs typeface="Lucida Sans Unicode"/>
              </a:rPr>
              <a:t>.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-200" dirty="0">
                <a:solidFill>
                  <a:srgbClr val="3C3C3C"/>
                </a:solidFill>
                <a:latin typeface="Lucida Sans Unicode"/>
                <a:cs typeface="Lucida Sans Unicode"/>
              </a:rPr>
              <a:t>T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-65" dirty="0">
                <a:solidFill>
                  <a:srgbClr val="3C3C3C"/>
                </a:solidFill>
                <a:latin typeface="Lucida Sans Unicode"/>
                <a:cs typeface="Lucida Sans Unicode"/>
              </a:rPr>
              <a:t>-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3C3C3C"/>
                </a:solidFill>
                <a:latin typeface="Lucida Sans Unicode"/>
                <a:cs typeface="Lucida Sans Unicode"/>
              </a:rPr>
              <a:t>2</a:t>
            </a:r>
            <a:r>
              <a:rPr sz="2100" spc="-434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660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3C3C3C"/>
                </a:solidFill>
                <a:latin typeface="Lucida Sans Unicode"/>
                <a:cs typeface="Lucida Sans Unicode"/>
              </a:rPr>
              <a:t>F</a:t>
            </a:r>
            <a:r>
              <a:rPr sz="2100" spc="-4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00</a:t>
            </a:r>
            <a:r>
              <a:rPr sz="2100" spc="-65" dirty="0">
                <a:solidFill>
                  <a:srgbClr val="3C3C3C"/>
                </a:solidFill>
                <a:latin typeface="Lucida Sans Unicode"/>
                <a:cs typeface="Lucida Sans Unicode"/>
              </a:rPr>
              <a:t>3  </a:t>
            </a:r>
            <a:r>
              <a:rPr sz="2100" spc="165" dirty="0">
                <a:solidFill>
                  <a:srgbClr val="3C3C3C"/>
                </a:solidFill>
                <a:latin typeface="Lucida Sans Unicode"/>
                <a:cs typeface="Lucida Sans Unicode"/>
              </a:rPr>
              <a:t>R</a:t>
            </a:r>
            <a:r>
              <a:rPr sz="2100" spc="47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310" dirty="0">
                <a:solidFill>
                  <a:srgbClr val="3C3C3C"/>
                </a:solidFill>
                <a:latin typeface="Lucida Sans Unicode"/>
                <a:cs typeface="Lucida Sans Unicode"/>
              </a:rPr>
              <a:t>v</a:t>
            </a:r>
            <a:r>
              <a:rPr sz="2100" spc="-95" dirty="0">
                <a:solidFill>
                  <a:srgbClr val="3C3C3C"/>
                </a:solidFill>
                <a:latin typeface="Lucida Sans Unicode"/>
                <a:cs typeface="Lucida Sans Unicode"/>
              </a:rPr>
              <a:t>i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3C3C3C"/>
                </a:solidFill>
                <a:latin typeface="Lucida Sans Unicode"/>
                <a:cs typeface="Lucida Sans Unicode"/>
              </a:rPr>
              <a:t>K</a:t>
            </a:r>
            <a:r>
              <a:rPr sz="2100" spc="130" dirty="0">
                <a:solidFill>
                  <a:srgbClr val="3C3C3C"/>
                </a:solidFill>
                <a:latin typeface="Lucida Sans Unicode"/>
                <a:cs typeface="Lucida Sans Unicode"/>
              </a:rPr>
              <a:t>i</a:t>
            </a:r>
            <a:r>
              <a:rPr sz="2100" spc="145" dirty="0">
                <a:solidFill>
                  <a:srgbClr val="3C3C3C"/>
                </a:solidFill>
                <a:latin typeface="Lucida Sans Unicode"/>
                <a:cs typeface="Lucida Sans Unicode"/>
              </a:rPr>
              <a:t>r</a:t>
            </a:r>
            <a:r>
              <a:rPr sz="2100" spc="47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n</a:t>
            </a:r>
            <a:r>
              <a:rPr sz="2100" spc="-229" dirty="0">
                <a:solidFill>
                  <a:srgbClr val="3C3C3C"/>
                </a:solidFill>
                <a:latin typeface="Lucida Sans Unicode"/>
                <a:cs typeface="Lucida Sans Unicode"/>
              </a:rPr>
              <a:t>.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3C3C3C"/>
                </a:solidFill>
                <a:latin typeface="Lucida Sans Unicode"/>
                <a:cs typeface="Lucida Sans Unicode"/>
              </a:rPr>
              <a:t>K</a:t>
            </a:r>
            <a:r>
              <a:rPr sz="2100" spc="-65" dirty="0">
                <a:solidFill>
                  <a:srgbClr val="3C3C3C"/>
                </a:solidFill>
                <a:latin typeface="Lucida Sans Unicode"/>
                <a:cs typeface="Lucida Sans Unicode"/>
              </a:rPr>
              <a:t>-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3C3C3C"/>
                </a:solidFill>
                <a:latin typeface="Lucida Sans Unicode"/>
                <a:cs typeface="Lucida Sans Unicode"/>
              </a:rPr>
              <a:t>2</a:t>
            </a:r>
            <a:r>
              <a:rPr sz="2100" spc="-434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660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3C3C3C"/>
                </a:solidFill>
                <a:latin typeface="Lucida Sans Unicode"/>
                <a:cs typeface="Lucida Sans Unicode"/>
              </a:rPr>
              <a:t>F</a:t>
            </a:r>
            <a:r>
              <a:rPr sz="2100" spc="-4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-100" dirty="0">
                <a:solidFill>
                  <a:srgbClr val="3C3C3C"/>
                </a:solidFill>
                <a:latin typeface="Lucida Sans Unicode"/>
                <a:cs typeface="Lucida Sans Unicode"/>
              </a:rPr>
              <a:t>3</a:t>
            </a:r>
            <a:endParaRPr sz="2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1342390" algn="l"/>
                <a:tab pos="1734820" algn="l"/>
              </a:tabLst>
            </a:pPr>
            <a:r>
              <a:rPr sz="2100" spc="125" dirty="0">
                <a:solidFill>
                  <a:srgbClr val="3C3C3C"/>
                </a:solidFill>
                <a:latin typeface="Lucida Sans Unicode"/>
                <a:cs typeface="Lucida Sans Unicode"/>
              </a:rPr>
              <a:t>D</a:t>
            </a:r>
            <a:r>
              <a:rPr sz="2100" spc="350" dirty="0">
                <a:solidFill>
                  <a:srgbClr val="3C3C3C"/>
                </a:solidFill>
                <a:latin typeface="Lucida Sans Unicode"/>
                <a:cs typeface="Lucida Sans Unicode"/>
              </a:rPr>
              <a:t>ee</a:t>
            </a:r>
            <a:r>
              <a:rPr sz="2100" spc="315" dirty="0">
                <a:solidFill>
                  <a:srgbClr val="3C3C3C"/>
                </a:solidFill>
                <a:latin typeface="Lucida Sans Unicode"/>
                <a:cs typeface="Lucida Sans Unicode"/>
              </a:rPr>
              <a:t>p</a:t>
            </a:r>
            <a:r>
              <a:rPr sz="2100" spc="200" dirty="0">
                <a:solidFill>
                  <a:srgbClr val="3C3C3C"/>
                </a:solidFill>
                <a:latin typeface="Lucida Sans Unicode"/>
                <a:cs typeface="Lucida Sans Unicode"/>
              </a:rPr>
              <a:t>t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h</a:t>
            </a:r>
            <a:r>
              <a:rPr sz="2100" spc="-95" dirty="0">
                <a:solidFill>
                  <a:srgbClr val="3C3C3C"/>
                </a:solidFill>
                <a:latin typeface="Lucida Sans Unicode"/>
                <a:cs typeface="Lucida Sans Unicode"/>
              </a:rPr>
              <a:t>i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-229" dirty="0">
                <a:solidFill>
                  <a:srgbClr val="3C3C3C"/>
                </a:solidFill>
                <a:latin typeface="Lucida Sans Unicode"/>
                <a:cs typeface="Lucida Sans Unicode"/>
              </a:rPr>
              <a:t>.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-45" dirty="0">
                <a:solidFill>
                  <a:srgbClr val="3C3C3C"/>
                </a:solidFill>
                <a:latin typeface="Lucida Sans Unicode"/>
                <a:cs typeface="Lucida Sans Unicode"/>
              </a:rPr>
              <a:t>U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-65" dirty="0">
                <a:solidFill>
                  <a:srgbClr val="3C3C3C"/>
                </a:solidFill>
                <a:latin typeface="Lucida Sans Unicode"/>
                <a:cs typeface="Lucida Sans Unicode"/>
              </a:rPr>
              <a:t>-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3C3C3C"/>
                </a:solidFill>
                <a:latin typeface="Lucida Sans Unicode"/>
                <a:cs typeface="Lucida Sans Unicode"/>
              </a:rPr>
              <a:t>2</a:t>
            </a:r>
            <a:r>
              <a:rPr sz="2100" spc="-434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660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3C3C3C"/>
                </a:solidFill>
                <a:latin typeface="Lucida Sans Unicode"/>
                <a:cs typeface="Lucida Sans Unicode"/>
              </a:rPr>
              <a:t>F</a:t>
            </a:r>
            <a:r>
              <a:rPr sz="2100" spc="-4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-5" dirty="0">
                <a:solidFill>
                  <a:srgbClr val="3C3C3C"/>
                </a:solidFill>
                <a:latin typeface="Lucida Sans Unicode"/>
                <a:cs typeface="Lucida Sans Unicode"/>
              </a:rPr>
              <a:t>6</a:t>
            </a:r>
            <a:endParaRPr sz="2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875030" algn="l"/>
                <a:tab pos="1542415" algn="l"/>
              </a:tabLst>
            </a:pPr>
            <a:r>
              <a:rPr sz="2100" spc="245" dirty="0">
                <a:solidFill>
                  <a:srgbClr val="3C3C3C"/>
                </a:solidFill>
                <a:latin typeface="Lucida Sans Unicode"/>
                <a:cs typeface="Lucida Sans Unicode"/>
              </a:rPr>
              <a:t>s</a:t>
            </a:r>
            <a:r>
              <a:rPr sz="2100" spc="47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h</a:t>
            </a:r>
            <a:r>
              <a:rPr sz="2100" spc="130" dirty="0">
                <a:solidFill>
                  <a:srgbClr val="3C3C3C"/>
                </a:solidFill>
                <a:latin typeface="Lucida Sans Unicode"/>
                <a:cs typeface="Lucida Sans Unicode"/>
              </a:rPr>
              <a:t>i</a:t>
            </a:r>
            <a:r>
              <a:rPr sz="2100" spc="-95" dirty="0">
                <a:solidFill>
                  <a:srgbClr val="3C3C3C"/>
                </a:solidFill>
                <a:latin typeface="Lucida Sans Unicode"/>
                <a:cs typeface="Lucida Sans Unicode"/>
              </a:rPr>
              <a:t>l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165" dirty="0">
                <a:solidFill>
                  <a:srgbClr val="3C3C3C"/>
                </a:solidFill>
                <a:latin typeface="Lucida Sans Unicode"/>
                <a:cs typeface="Lucida Sans Unicode"/>
              </a:rPr>
              <a:t>R</a:t>
            </a:r>
            <a:r>
              <a:rPr sz="2100" spc="18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450" dirty="0">
                <a:solidFill>
                  <a:srgbClr val="3C3C3C"/>
                </a:solidFill>
                <a:latin typeface="Lucida Sans Unicode"/>
                <a:cs typeface="Lucida Sans Unicode"/>
              </a:rPr>
              <a:t>J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-65" dirty="0">
                <a:solidFill>
                  <a:srgbClr val="3C3C3C"/>
                </a:solidFill>
                <a:latin typeface="Lucida Sans Unicode"/>
                <a:cs typeface="Lucida Sans Unicode"/>
              </a:rPr>
              <a:t>-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3C3C3C"/>
                </a:solidFill>
                <a:latin typeface="Lucida Sans Unicode"/>
                <a:cs typeface="Lucida Sans Unicode"/>
              </a:rPr>
              <a:t>2</a:t>
            </a:r>
            <a:r>
              <a:rPr sz="2100" spc="-434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660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3C3C3C"/>
                </a:solidFill>
                <a:latin typeface="Lucida Sans Unicode"/>
                <a:cs typeface="Lucida Sans Unicode"/>
              </a:rPr>
              <a:t>F</a:t>
            </a:r>
            <a:r>
              <a:rPr sz="2100" spc="-4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220" dirty="0">
                <a:solidFill>
                  <a:srgbClr val="3C3C3C"/>
                </a:solidFill>
                <a:latin typeface="Lucida Sans Unicode"/>
                <a:cs typeface="Lucida Sans Unicode"/>
              </a:rPr>
              <a:t>6</a:t>
            </a:r>
            <a:r>
              <a:rPr lang="en-IN" sz="2100" spc="220" dirty="0">
                <a:solidFill>
                  <a:srgbClr val="3C3C3C"/>
                </a:solidFill>
                <a:latin typeface="Lucida Sans Unicode"/>
                <a:cs typeface="Lucida Sans Unicode"/>
              </a:rPr>
              <a:t>77</a:t>
            </a:r>
            <a:endParaRPr sz="2100" dirty="0">
              <a:latin typeface="Lucida Sans Unicode"/>
              <a:cs typeface="Lucida Sans Unicode"/>
            </a:endParaRPr>
          </a:p>
        </p:txBody>
      </p:sp>
      <p:pic>
        <p:nvPicPr>
          <p:cNvPr id="21" name="WhatsApp Audio 2023-11-20 at 22.06.57_9317f31d">
            <a:hlinkClick r:id="" action="ppaction://media"/>
            <a:extLst>
              <a:ext uri="{FF2B5EF4-FFF2-40B4-BE49-F238E27FC236}">
                <a16:creationId xmlns:a16="http://schemas.microsoft.com/office/drawing/2014/main" id="{62CA625D-581A-4A29-3362-073341CD1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8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D4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7463" y="0"/>
              <a:ext cx="7600949" cy="3276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1454" y="0"/>
              <a:ext cx="9107170" cy="6858000"/>
            </a:xfrm>
            <a:custGeom>
              <a:avLst/>
              <a:gdLst/>
              <a:ahLst/>
              <a:cxnLst/>
              <a:rect l="l" t="t" r="r" b="b"/>
              <a:pathLst>
                <a:path w="9107170" h="6858000">
                  <a:moveTo>
                    <a:pt x="0" y="1949634"/>
                  </a:moveTo>
                  <a:lnTo>
                    <a:pt x="2599401" y="0"/>
                  </a:lnTo>
                  <a:lnTo>
                    <a:pt x="3963158" y="0"/>
                  </a:lnTo>
                  <a:lnTo>
                    <a:pt x="9106878" y="6857999"/>
                  </a:lnTo>
                  <a:lnTo>
                    <a:pt x="3681431" y="6857999"/>
                  </a:lnTo>
                  <a:lnTo>
                    <a:pt x="0" y="1949634"/>
                  </a:lnTo>
                  <a:close/>
                </a:path>
              </a:pathLst>
            </a:custGeom>
            <a:solidFill>
              <a:srgbClr val="E412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1367" y="3277874"/>
              <a:ext cx="5160632" cy="19430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9681845" cy="6858000"/>
            </a:xfrm>
            <a:custGeom>
              <a:avLst/>
              <a:gdLst/>
              <a:ahLst/>
              <a:cxnLst/>
              <a:rect l="l" t="t" r="r" b="b"/>
              <a:pathLst>
                <a:path w="9681845" h="6858000">
                  <a:moveTo>
                    <a:pt x="1999036" y="3848348"/>
                  </a:moveTo>
                  <a:lnTo>
                    <a:pt x="0" y="1183080"/>
                  </a:lnTo>
                  <a:lnTo>
                    <a:pt x="1577295" y="0"/>
                  </a:lnTo>
                  <a:lnTo>
                    <a:pt x="4538099" y="0"/>
                  </a:lnTo>
                  <a:lnTo>
                    <a:pt x="9681819" y="6857999"/>
                  </a:lnTo>
                  <a:lnTo>
                    <a:pt x="4256371" y="6857999"/>
                  </a:lnTo>
                  <a:lnTo>
                    <a:pt x="1999036" y="3848348"/>
                  </a:lnTo>
                  <a:close/>
                </a:path>
              </a:pathLst>
            </a:custGeom>
            <a:solidFill>
              <a:srgbClr val="E19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77" y="10451"/>
              <a:ext cx="603250" cy="678815"/>
            </a:xfrm>
            <a:custGeom>
              <a:avLst/>
              <a:gdLst/>
              <a:ahLst/>
              <a:cxnLst/>
              <a:rect l="l" t="t" r="r" b="b"/>
              <a:pathLst>
                <a:path w="603250" h="678815">
                  <a:moveTo>
                    <a:pt x="355993" y="613791"/>
                  </a:moveTo>
                  <a:lnTo>
                    <a:pt x="350697" y="611530"/>
                  </a:lnTo>
                  <a:lnTo>
                    <a:pt x="345922" y="608977"/>
                  </a:lnTo>
                  <a:lnTo>
                    <a:pt x="330022" y="601903"/>
                  </a:lnTo>
                  <a:lnTo>
                    <a:pt x="313575" y="596963"/>
                  </a:lnTo>
                  <a:lnTo>
                    <a:pt x="296697" y="593826"/>
                  </a:lnTo>
                  <a:lnTo>
                    <a:pt x="279527" y="592201"/>
                  </a:lnTo>
                  <a:lnTo>
                    <a:pt x="236969" y="590588"/>
                  </a:lnTo>
                  <a:lnTo>
                    <a:pt x="194513" y="591121"/>
                  </a:lnTo>
                  <a:lnTo>
                    <a:pt x="152247" y="594715"/>
                  </a:lnTo>
                  <a:lnTo>
                    <a:pt x="110236" y="602297"/>
                  </a:lnTo>
                  <a:lnTo>
                    <a:pt x="68135" y="616635"/>
                  </a:lnTo>
                  <a:lnTo>
                    <a:pt x="34582" y="643153"/>
                  </a:lnTo>
                  <a:lnTo>
                    <a:pt x="33604" y="651840"/>
                  </a:lnTo>
                  <a:lnTo>
                    <a:pt x="36639" y="660057"/>
                  </a:lnTo>
                  <a:lnTo>
                    <a:pt x="79832" y="677329"/>
                  </a:lnTo>
                  <a:lnTo>
                    <a:pt x="111633" y="678738"/>
                  </a:lnTo>
                  <a:lnTo>
                    <a:pt x="127558" y="677926"/>
                  </a:lnTo>
                  <a:lnTo>
                    <a:pt x="178727" y="672896"/>
                  </a:lnTo>
                  <a:lnTo>
                    <a:pt x="229387" y="665238"/>
                  </a:lnTo>
                  <a:lnTo>
                    <a:pt x="279336" y="653999"/>
                  </a:lnTo>
                  <a:lnTo>
                    <a:pt x="328383" y="638238"/>
                  </a:lnTo>
                  <a:lnTo>
                    <a:pt x="339255" y="633882"/>
                  </a:lnTo>
                  <a:lnTo>
                    <a:pt x="350126" y="629640"/>
                  </a:lnTo>
                  <a:lnTo>
                    <a:pt x="355434" y="627367"/>
                  </a:lnTo>
                  <a:lnTo>
                    <a:pt x="355650" y="620483"/>
                  </a:lnTo>
                  <a:lnTo>
                    <a:pt x="355993" y="613791"/>
                  </a:lnTo>
                  <a:close/>
                </a:path>
                <a:path w="603250" h="678815">
                  <a:moveTo>
                    <a:pt x="392010" y="493814"/>
                  </a:moveTo>
                  <a:lnTo>
                    <a:pt x="372935" y="459638"/>
                  </a:lnTo>
                  <a:lnTo>
                    <a:pt x="329514" y="414210"/>
                  </a:lnTo>
                  <a:lnTo>
                    <a:pt x="290474" y="379285"/>
                  </a:lnTo>
                  <a:lnTo>
                    <a:pt x="249072" y="347510"/>
                  </a:lnTo>
                  <a:lnTo>
                    <a:pt x="205105" y="319112"/>
                  </a:lnTo>
                  <a:lnTo>
                    <a:pt x="158407" y="294347"/>
                  </a:lnTo>
                  <a:lnTo>
                    <a:pt x="114528" y="276733"/>
                  </a:lnTo>
                  <a:lnTo>
                    <a:pt x="68491" y="265874"/>
                  </a:lnTo>
                  <a:lnTo>
                    <a:pt x="48793" y="264058"/>
                  </a:lnTo>
                  <a:lnTo>
                    <a:pt x="38938" y="264325"/>
                  </a:lnTo>
                  <a:lnTo>
                    <a:pt x="29095" y="265709"/>
                  </a:lnTo>
                  <a:lnTo>
                    <a:pt x="12496" y="272351"/>
                  </a:lnTo>
                  <a:lnTo>
                    <a:pt x="2628" y="283476"/>
                  </a:lnTo>
                  <a:lnTo>
                    <a:pt x="0" y="298081"/>
                  </a:lnTo>
                  <a:lnTo>
                    <a:pt x="5092" y="315201"/>
                  </a:lnTo>
                  <a:lnTo>
                    <a:pt x="30314" y="346900"/>
                  </a:lnTo>
                  <a:lnTo>
                    <a:pt x="60579" y="371360"/>
                  </a:lnTo>
                  <a:lnTo>
                    <a:pt x="103962" y="398119"/>
                  </a:lnTo>
                  <a:lnTo>
                    <a:pt x="146342" y="420789"/>
                  </a:lnTo>
                  <a:lnTo>
                    <a:pt x="189699" y="441210"/>
                  </a:lnTo>
                  <a:lnTo>
                    <a:pt x="233883" y="459651"/>
                  </a:lnTo>
                  <a:lnTo>
                    <a:pt x="278803" y="476326"/>
                  </a:lnTo>
                  <a:lnTo>
                    <a:pt x="324358" y="491502"/>
                  </a:lnTo>
                  <a:lnTo>
                    <a:pt x="363270" y="501243"/>
                  </a:lnTo>
                  <a:lnTo>
                    <a:pt x="376555" y="503148"/>
                  </a:lnTo>
                  <a:lnTo>
                    <a:pt x="385610" y="502932"/>
                  </a:lnTo>
                  <a:lnTo>
                    <a:pt x="390766" y="499795"/>
                  </a:lnTo>
                  <a:lnTo>
                    <a:pt x="392010" y="493814"/>
                  </a:lnTo>
                  <a:close/>
                </a:path>
                <a:path w="603250" h="678815">
                  <a:moveTo>
                    <a:pt x="602919" y="262991"/>
                  </a:moveTo>
                  <a:lnTo>
                    <a:pt x="598449" y="209892"/>
                  </a:lnTo>
                  <a:lnTo>
                    <a:pt x="587641" y="158115"/>
                  </a:lnTo>
                  <a:lnTo>
                    <a:pt x="570331" y="107746"/>
                  </a:lnTo>
                  <a:lnTo>
                    <a:pt x="546366" y="58826"/>
                  </a:lnTo>
                  <a:lnTo>
                    <a:pt x="511581" y="18288"/>
                  </a:lnTo>
                  <a:lnTo>
                    <a:pt x="462305" y="0"/>
                  </a:lnTo>
                  <a:lnTo>
                    <a:pt x="448348" y="4000"/>
                  </a:lnTo>
                  <a:lnTo>
                    <a:pt x="424484" y="35204"/>
                  </a:lnTo>
                  <a:lnTo>
                    <a:pt x="420141" y="64439"/>
                  </a:lnTo>
                  <a:lnTo>
                    <a:pt x="421411" y="91884"/>
                  </a:lnTo>
                  <a:lnTo>
                    <a:pt x="432650" y="145072"/>
                  </a:lnTo>
                  <a:lnTo>
                    <a:pt x="449122" y="191833"/>
                  </a:lnTo>
                  <a:lnTo>
                    <a:pt x="467067" y="232422"/>
                  </a:lnTo>
                  <a:lnTo>
                    <a:pt x="489902" y="279209"/>
                  </a:lnTo>
                  <a:lnTo>
                    <a:pt x="516788" y="332562"/>
                  </a:lnTo>
                  <a:lnTo>
                    <a:pt x="534543" y="365518"/>
                  </a:lnTo>
                  <a:lnTo>
                    <a:pt x="537806" y="372389"/>
                  </a:lnTo>
                  <a:lnTo>
                    <a:pt x="542480" y="378421"/>
                  </a:lnTo>
                  <a:lnTo>
                    <a:pt x="553440" y="388912"/>
                  </a:lnTo>
                  <a:lnTo>
                    <a:pt x="563994" y="391464"/>
                  </a:lnTo>
                  <a:lnTo>
                    <a:pt x="574255" y="386194"/>
                  </a:lnTo>
                  <a:lnTo>
                    <a:pt x="595134" y="346811"/>
                  </a:lnTo>
                  <a:lnTo>
                    <a:pt x="601192" y="317360"/>
                  </a:lnTo>
                  <a:lnTo>
                    <a:pt x="602919" y="262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720" y="267569"/>
              <a:ext cx="150534" cy="1669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0372" y="516190"/>
              <a:ext cx="10708640" cy="5897245"/>
            </a:xfrm>
            <a:custGeom>
              <a:avLst/>
              <a:gdLst/>
              <a:ahLst/>
              <a:cxnLst/>
              <a:rect l="l" t="t" r="r" b="b"/>
              <a:pathLst>
                <a:path w="10708640" h="5897245">
                  <a:moveTo>
                    <a:pt x="146507" y="33705"/>
                  </a:moveTo>
                  <a:lnTo>
                    <a:pt x="139903" y="28613"/>
                  </a:lnTo>
                  <a:lnTo>
                    <a:pt x="136740" y="26073"/>
                  </a:lnTo>
                  <a:lnTo>
                    <a:pt x="132905" y="24257"/>
                  </a:lnTo>
                  <a:lnTo>
                    <a:pt x="82956" y="4114"/>
                  </a:lnTo>
                  <a:lnTo>
                    <a:pt x="33413" y="0"/>
                  </a:lnTo>
                  <a:lnTo>
                    <a:pt x="25565" y="584"/>
                  </a:lnTo>
                  <a:lnTo>
                    <a:pt x="17856" y="2146"/>
                  </a:lnTo>
                  <a:lnTo>
                    <a:pt x="5130" y="8089"/>
                  </a:lnTo>
                  <a:lnTo>
                    <a:pt x="711" y="11988"/>
                  </a:lnTo>
                  <a:lnTo>
                    <a:pt x="0" y="24917"/>
                  </a:lnTo>
                  <a:lnTo>
                    <a:pt x="3810" y="29057"/>
                  </a:lnTo>
                  <a:lnTo>
                    <a:pt x="56527" y="43726"/>
                  </a:lnTo>
                  <a:lnTo>
                    <a:pt x="105549" y="46863"/>
                  </a:lnTo>
                  <a:lnTo>
                    <a:pt x="132740" y="47523"/>
                  </a:lnTo>
                  <a:lnTo>
                    <a:pt x="135572" y="46888"/>
                  </a:lnTo>
                  <a:lnTo>
                    <a:pt x="145478" y="42252"/>
                  </a:lnTo>
                  <a:lnTo>
                    <a:pt x="146507" y="33705"/>
                  </a:lnTo>
                  <a:close/>
                </a:path>
                <a:path w="10708640" h="5897245">
                  <a:moveTo>
                    <a:pt x="10177412" y="5770372"/>
                  </a:moveTo>
                  <a:lnTo>
                    <a:pt x="10173500" y="5728119"/>
                  </a:lnTo>
                  <a:lnTo>
                    <a:pt x="10166553" y="5686247"/>
                  </a:lnTo>
                  <a:lnTo>
                    <a:pt x="10157473" y="5644629"/>
                  </a:lnTo>
                  <a:lnTo>
                    <a:pt x="10139020" y="5596636"/>
                  </a:lnTo>
                  <a:lnTo>
                    <a:pt x="10125913" y="5577979"/>
                  </a:lnTo>
                  <a:lnTo>
                    <a:pt x="10122751" y="5573166"/>
                  </a:lnTo>
                  <a:lnTo>
                    <a:pt x="10116223" y="5574677"/>
                  </a:lnTo>
                  <a:lnTo>
                    <a:pt x="10109479" y="5576100"/>
                  </a:lnTo>
                  <a:lnTo>
                    <a:pt x="10108184" y="5581739"/>
                  </a:lnTo>
                  <a:lnTo>
                    <a:pt x="10105923" y="5593181"/>
                  </a:lnTo>
                  <a:lnTo>
                    <a:pt x="10104603" y="5598884"/>
                  </a:lnTo>
                  <a:lnTo>
                    <a:pt x="10103548" y="5604649"/>
                  </a:lnTo>
                  <a:lnTo>
                    <a:pt x="10096678" y="5655703"/>
                  </a:lnTo>
                  <a:lnTo>
                    <a:pt x="10094404" y="5706859"/>
                  </a:lnTo>
                  <a:lnTo>
                    <a:pt x="10095789" y="5758065"/>
                  </a:lnTo>
                  <a:lnTo>
                    <a:pt x="10099853" y="5809323"/>
                  </a:lnTo>
                  <a:lnTo>
                    <a:pt x="10108844" y="5856211"/>
                  </a:lnTo>
                  <a:lnTo>
                    <a:pt x="10133457" y="5895683"/>
                  </a:lnTo>
                  <a:lnTo>
                    <a:pt x="10142080" y="5897219"/>
                  </a:lnTo>
                  <a:lnTo>
                    <a:pt x="10150462" y="5894730"/>
                  </a:lnTo>
                  <a:lnTo>
                    <a:pt x="10170655" y="5857024"/>
                  </a:lnTo>
                  <a:lnTo>
                    <a:pt x="10177348" y="5813056"/>
                  </a:lnTo>
                  <a:lnTo>
                    <a:pt x="10177412" y="5770372"/>
                  </a:lnTo>
                  <a:close/>
                </a:path>
                <a:path w="10708640" h="5897245">
                  <a:moveTo>
                    <a:pt x="10522966" y="5833656"/>
                  </a:moveTo>
                  <a:lnTo>
                    <a:pt x="10515867" y="5794895"/>
                  </a:lnTo>
                  <a:lnTo>
                    <a:pt x="10497071" y="5751500"/>
                  </a:lnTo>
                  <a:lnTo>
                    <a:pt x="10472001" y="5711406"/>
                  </a:lnTo>
                  <a:lnTo>
                    <a:pt x="10439400" y="5669800"/>
                  </a:lnTo>
                  <a:lnTo>
                    <a:pt x="10403700" y="5631523"/>
                  </a:lnTo>
                  <a:lnTo>
                    <a:pt x="10365130" y="5596356"/>
                  </a:lnTo>
                  <a:lnTo>
                    <a:pt x="10323868" y="5564086"/>
                  </a:lnTo>
                  <a:lnTo>
                    <a:pt x="10280155" y="5534495"/>
                  </a:lnTo>
                  <a:lnTo>
                    <a:pt x="10243617" y="5517718"/>
                  </a:lnTo>
                  <a:lnTo>
                    <a:pt x="10234511" y="5516575"/>
                  </a:lnTo>
                  <a:lnTo>
                    <a:pt x="10228834" y="5518861"/>
                  </a:lnTo>
                  <a:lnTo>
                    <a:pt x="10226662" y="5524487"/>
                  </a:lnTo>
                  <a:lnTo>
                    <a:pt x="10228047" y="5533441"/>
                  </a:lnTo>
                  <a:lnTo>
                    <a:pt x="10242702" y="5570855"/>
                  </a:lnTo>
                  <a:lnTo>
                    <a:pt x="10271658" y="5624931"/>
                  </a:lnTo>
                  <a:lnTo>
                    <a:pt x="10295992" y="5666219"/>
                  </a:lnTo>
                  <a:lnTo>
                    <a:pt x="10321912" y="5706465"/>
                  </a:lnTo>
                  <a:lnTo>
                    <a:pt x="10349662" y="5745543"/>
                  </a:lnTo>
                  <a:lnTo>
                    <a:pt x="10379443" y="5783275"/>
                  </a:lnTo>
                  <a:lnTo>
                    <a:pt x="10407510" y="5815254"/>
                  </a:lnTo>
                  <a:lnTo>
                    <a:pt x="10442829" y="5846750"/>
                  </a:lnTo>
                  <a:lnTo>
                    <a:pt x="10478478" y="5865990"/>
                  </a:lnTo>
                  <a:lnTo>
                    <a:pt x="10496220" y="5867997"/>
                  </a:lnTo>
                  <a:lnTo>
                    <a:pt x="10510139" y="5862828"/>
                  </a:lnTo>
                  <a:lnTo>
                    <a:pt x="10519346" y="5851156"/>
                  </a:lnTo>
                  <a:lnTo>
                    <a:pt x="10522966" y="5833656"/>
                  </a:lnTo>
                  <a:close/>
                </a:path>
                <a:path w="10708640" h="5897245">
                  <a:moveTo>
                    <a:pt x="10708234" y="5360416"/>
                  </a:moveTo>
                  <a:lnTo>
                    <a:pt x="10681551" y="5315128"/>
                  </a:lnTo>
                  <a:lnTo>
                    <a:pt x="10635513" y="5288026"/>
                  </a:lnTo>
                  <a:lnTo>
                    <a:pt x="10583139" y="5273052"/>
                  </a:lnTo>
                  <a:lnTo>
                    <a:pt x="10530497" y="5264886"/>
                  </a:lnTo>
                  <a:lnTo>
                    <a:pt x="10477640" y="5263362"/>
                  </a:lnTo>
                  <a:lnTo>
                    <a:pt x="10424579" y="5268315"/>
                  </a:lnTo>
                  <a:lnTo>
                    <a:pt x="10371366" y="5279593"/>
                  </a:lnTo>
                  <a:lnTo>
                    <a:pt x="10330878" y="5298071"/>
                  </a:lnTo>
                  <a:lnTo>
                    <a:pt x="10304958" y="5329263"/>
                  </a:lnTo>
                  <a:lnTo>
                    <a:pt x="10309339" y="5339194"/>
                  </a:lnTo>
                  <a:lnTo>
                    <a:pt x="10321595" y="5348148"/>
                  </a:lnTo>
                  <a:lnTo>
                    <a:pt x="10328351" y="5351678"/>
                  </a:lnTo>
                  <a:lnTo>
                    <a:pt x="10335692" y="5353685"/>
                  </a:lnTo>
                  <a:lnTo>
                    <a:pt x="10342855" y="5356123"/>
                  </a:lnTo>
                  <a:lnTo>
                    <a:pt x="10399839" y="5374056"/>
                  </a:lnTo>
                  <a:lnTo>
                    <a:pt x="10457218" y="5390667"/>
                  </a:lnTo>
                  <a:lnTo>
                    <a:pt x="10500081" y="5402237"/>
                  </a:lnTo>
                  <a:lnTo>
                    <a:pt x="10543527" y="5411292"/>
                  </a:lnTo>
                  <a:lnTo>
                    <a:pt x="10597782" y="5417236"/>
                  </a:lnTo>
                  <a:lnTo>
                    <a:pt x="10624972" y="5416842"/>
                  </a:lnTo>
                  <a:lnTo>
                    <a:pt x="10671239" y="5407901"/>
                  </a:lnTo>
                  <a:lnTo>
                    <a:pt x="10706748" y="5374856"/>
                  </a:lnTo>
                  <a:lnTo>
                    <a:pt x="10708234" y="53604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80446" y="5926017"/>
              <a:ext cx="184062" cy="1264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1677" y="6056952"/>
              <a:ext cx="65087" cy="14267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 rot="21300000">
            <a:off x="974332" y="351882"/>
            <a:ext cx="2375413" cy="560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15"/>
              </a:lnSpc>
            </a:pPr>
            <a:r>
              <a:rPr sz="4400" spc="-85" dirty="0">
                <a:solidFill>
                  <a:srgbClr val="FFFFFF"/>
                </a:solidFill>
                <a:latin typeface="Tahoma"/>
                <a:cs typeface="Tahoma"/>
              </a:rPr>
              <a:t>index</a:t>
            </a:r>
            <a:r>
              <a:rPr sz="3350" spc="-8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4400" spc="-85" dirty="0">
                <a:solidFill>
                  <a:srgbClr val="FFFFFF"/>
                </a:solidFill>
                <a:latin typeface="Tahoma"/>
                <a:cs typeface="Tahoma"/>
              </a:rPr>
              <a:t>ph</a:t>
            </a:r>
            <a:r>
              <a:rPr sz="6600" spc="-127" baseline="1262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6600" baseline="1262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 rot="21360000">
            <a:off x="116354" y="1207148"/>
            <a:ext cx="785029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05" dirty="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spc="-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21360000">
            <a:off x="122848" y="1361461"/>
            <a:ext cx="345291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21360000">
            <a:off x="353741" y="1453976"/>
            <a:ext cx="113100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1200" spc="-187" baseline="3472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75" baseline="347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89" baseline="3472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1360000">
            <a:off x="363718" y="1559736"/>
            <a:ext cx="1999625" cy="1016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785"/>
              </a:lnSpc>
              <a:spcBef>
                <a:spcPts val="5"/>
              </a:spcBef>
            </a:pP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&lt;link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href="naviga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tion.css"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rel="stylesheet"&gt;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21360000">
            <a:off x="154078" y="1773479"/>
            <a:ext cx="38250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21360000">
            <a:off x="163448" y="1912869"/>
            <a:ext cx="341042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1360000">
            <a:off x="286102" y="1987872"/>
            <a:ext cx="181827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85"/>
              </a:lnSpc>
            </a:pP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&lt;nav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rebuchet MS"/>
                <a:cs typeface="Trebuchet MS"/>
              </a:rPr>
              <a:t>class="navba</a:t>
            </a:r>
            <a:r>
              <a:rPr sz="1200" spc="15" baseline="3472" dirty="0">
                <a:solidFill>
                  <a:srgbClr val="FFFFFF"/>
                </a:solidFill>
                <a:latin typeface="Trebuchet MS"/>
                <a:cs typeface="Trebuchet MS"/>
              </a:rPr>
              <a:t>r"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&gt;&lt;div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class="logo"&gt;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21360000">
            <a:off x="511981" y="2074761"/>
            <a:ext cx="2766632" cy="1016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775"/>
              </a:lnSpc>
              <a:spcBef>
                <a:spcPts val="15"/>
              </a:spcBef>
            </a:pPr>
            <a:r>
              <a:rPr sz="800" spc="30" dirty="0">
                <a:solidFill>
                  <a:srgbClr val="FFFFFF"/>
                </a:solidFill>
                <a:latin typeface="Trebuchet MS"/>
                <a:cs typeface="Trebuchet MS"/>
              </a:rPr>
              <a:t>&lt;a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href="index.jsp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"&gt;&lt;kk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 style="color: 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pink;"&gt;Food&lt;/kk&gt;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baseline="6944" dirty="0">
                <a:solidFill>
                  <a:srgbClr val="FFFFFF"/>
                </a:solidFill>
                <a:latin typeface="Trebuchet MS"/>
                <a:cs typeface="Trebuchet MS"/>
              </a:rPr>
              <a:t>&lt;span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21360000">
            <a:off x="198207" y="2272435"/>
            <a:ext cx="1792276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style="color: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green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;"&gt;Gram&lt;/span&gt;&lt;/a&gt;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21360000">
            <a:off x="419532" y="2449823"/>
            <a:ext cx="29768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21360000">
            <a:off x="434980" y="2562068"/>
            <a:ext cx="97994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-30" dirty="0">
                <a:solidFill>
                  <a:srgbClr val="FFFFFF"/>
                </a:solidFill>
                <a:latin typeface="Trebuchet MS"/>
                <a:cs typeface="Trebuchet MS"/>
              </a:rPr>
              <a:t>&lt;ul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class="nav-link</a:t>
            </a:r>
            <a:r>
              <a:rPr sz="1200" baseline="3472" dirty="0">
                <a:solidFill>
                  <a:srgbClr val="FFFFFF"/>
                </a:solidFill>
                <a:latin typeface="Trebuchet MS"/>
                <a:cs typeface="Trebuchet MS"/>
              </a:rPr>
              <a:t>s"&gt;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21360000">
            <a:off x="553500" y="2662519"/>
            <a:ext cx="1775792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&lt;li&gt;&lt;a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0" dirty="0">
                <a:solidFill>
                  <a:srgbClr val="FFFFFF"/>
                </a:solidFill>
                <a:latin typeface="Trebuchet MS"/>
                <a:cs typeface="Trebuchet MS"/>
              </a:rPr>
              <a:t>href="index</a:t>
            </a:r>
            <a:r>
              <a:rPr sz="1200" spc="-44" baseline="3472" dirty="0">
                <a:solidFill>
                  <a:srgbClr val="FFFFFF"/>
                </a:solidFill>
                <a:latin typeface="Trebuchet MS"/>
                <a:cs typeface="Trebuchet MS"/>
              </a:rPr>
              <a:t>.html"&gt;Home&lt;/a&gt;&lt;/li&gt;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1360000">
            <a:off x="563638" y="2798095"/>
            <a:ext cx="1836657" cy="1016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785"/>
              </a:lnSpc>
              <a:spcBef>
                <a:spcPts val="5"/>
              </a:spcBef>
            </a:pP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&lt;li&gt;&lt;a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href="about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.html"&gt;About&lt;/a&gt;&lt;/li&gt;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 rot="21360000">
            <a:off x="573835" y="2964889"/>
            <a:ext cx="1051339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&lt;!--add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required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e--&gt;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 rot="21360000">
            <a:off x="468532" y="3140885"/>
            <a:ext cx="247582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360000">
            <a:off x="373324" y="3283201"/>
            <a:ext cx="336193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 rot="21360000">
            <a:off x="279666" y="3398639"/>
            <a:ext cx="1150613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800" spc="6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spc="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0" baseline="3472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spc="-60" baseline="3472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 rot="21360000">
            <a:off x="397274" y="3471534"/>
            <a:ext cx="2694292" cy="1016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775"/>
              </a:lnSpc>
              <a:spcBef>
                <a:spcPts val="15"/>
              </a:spcBef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&lt;div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class="slidesh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ow-container" style="margin-top: </a:t>
            </a:r>
            <a:r>
              <a:rPr sz="1200" baseline="3472" dirty="0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r>
              <a:rPr sz="1200" baseline="6944" dirty="0">
                <a:solidFill>
                  <a:srgbClr val="FFFFFF"/>
                </a:solidFill>
                <a:latin typeface="Trebuchet MS"/>
                <a:cs typeface="Trebuchet MS"/>
              </a:rPr>
              <a:t>px;"&gt;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360000">
            <a:off x="462433" y="3658974"/>
            <a:ext cx="1239827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&lt;div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class="mySlide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fade"&gt;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 rot="21360000">
            <a:off x="526343" y="3757867"/>
            <a:ext cx="2186732" cy="1016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780"/>
              </a:lnSpc>
              <a:spcBef>
                <a:spcPts val="10"/>
              </a:spcBef>
            </a:pP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&lt;img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src="photos/p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1img5.jpg"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style="width:80%"&gt;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 rot="21360000">
            <a:off x="477308" y="3969775"/>
            <a:ext cx="29768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 rot="21360000">
            <a:off x="492952" y="4072416"/>
            <a:ext cx="1239827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&lt;div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class="mySlide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fade"&gt;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 rot="21360000">
            <a:off x="610762" y="4157789"/>
            <a:ext cx="2445565" cy="1016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780"/>
              </a:lnSpc>
              <a:spcBef>
                <a:spcPts val="10"/>
              </a:spcBef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spc="6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800" spc="-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0" baseline="3472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200" spc="-75" baseline="347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-150" baseline="3472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200" spc="-150" baseline="3472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200" spc="-240" baseline="3472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1200" spc="-44" baseline="3472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4" baseline="3472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200" spc="-89" baseline="3472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89" baseline="3472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200" spc="-97" baseline="3472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75" baseline="347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-60" baseline="3472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60" baseline="3472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200" spc="-120" baseline="3472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1200" spc="112" baseline="3472" dirty="0">
                <a:solidFill>
                  <a:srgbClr val="FFFFFF"/>
                </a:solidFill>
                <a:latin typeface="Trebuchet MS"/>
                <a:cs typeface="Trebuchet MS"/>
              </a:rPr>
              <a:t>0%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1200" spc="37" baseline="3472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1200" spc="-187" baseline="3472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200" spc="-60" baseline="3472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-75" baseline="347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 rot="21360000">
            <a:off x="430754" y="4283119"/>
            <a:ext cx="3163911" cy="1016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765"/>
              </a:lnSpc>
              <a:spcBef>
                <a:spcPts val="25"/>
              </a:spcBef>
            </a:pP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&lt;/div&gt;&lt;div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class="t</a:t>
            </a:r>
            <a:r>
              <a:rPr sz="1200" baseline="3472" dirty="0">
                <a:solidFill>
                  <a:srgbClr val="FFFFFF"/>
                </a:solidFill>
                <a:latin typeface="Trebuchet MS"/>
                <a:cs typeface="Trebuchet MS"/>
              </a:rPr>
              <a:t>ext"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style="display: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flex;flex-directio</a:t>
            </a:r>
            <a:r>
              <a:rPr sz="1200" spc="-37" baseline="6944" dirty="0">
                <a:solidFill>
                  <a:srgbClr val="FFFFFF"/>
                </a:solidFill>
                <a:latin typeface="Trebuchet MS"/>
                <a:cs typeface="Trebuchet MS"/>
              </a:rPr>
              <a:t>n:</a:t>
            </a:r>
            <a:r>
              <a:rPr sz="1200" spc="-7" baseline="69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60" baseline="6944" dirty="0">
                <a:solidFill>
                  <a:srgbClr val="FFFFFF"/>
                </a:solidFill>
                <a:latin typeface="Trebuchet MS"/>
                <a:cs typeface="Trebuchet MS"/>
              </a:rPr>
              <a:t>row;</a:t>
            </a:r>
            <a:r>
              <a:rPr sz="1200" spc="-7" baseline="69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" baseline="6944" dirty="0">
                <a:solidFill>
                  <a:srgbClr val="FFFFFF"/>
                </a:solidFill>
                <a:latin typeface="Trebuchet MS"/>
                <a:cs typeface="Trebuchet MS"/>
              </a:rPr>
              <a:t>justify-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 rot="21360000">
            <a:off x="360420" y="4451364"/>
            <a:ext cx="2500763" cy="1016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775"/>
              </a:lnSpc>
              <a:spcBef>
                <a:spcPts val="15"/>
              </a:spcBef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content: center;te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xt-align: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center;margin-left: 90px;"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 rot="21360000">
            <a:off x="418658" y="4668261"/>
            <a:ext cx="261571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 rot="21360000">
            <a:off x="435277" y="4739473"/>
            <a:ext cx="2053533" cy="1016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785"/>
              </a:lnSpc>
              <a:spcBef>
                <a:spcPts val="5"/>
              </a:spcBef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&lt;h1&gt;India's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Larges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Food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 Gram 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Platform&lt;/h1&gt;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 rot="21360000">
            <a:off x="444156" y="4828893"/>
            <a:ext cx="3367014" cy="1016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765"/>
              </a:lnSpc>
              <a:spcBef>
                <a:spcPts val="25"/>
              </a:spcBef>
            </a:pP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&lt;p&gt;Connecting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 cok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king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tips </a:t>
            </a:r>
            <a:r>
              <a:rPr sz="1200" baseline="3472" dirty="0">
                <a:solidFill>
                  <a:srgbClr val="FFFFFF"/>
                </a:solidFill>
                <a:latin typeface="Trebuchet MS"/>
                <a:cs typeface="Trebuchet MS"/>
              </a:rPr>
              <a:t>Seekers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tips 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aseline="3472" dirty="0">
                <a:solidFill>
                  <a:srgbClr val="FFFFFF"/>
                </a:solidFill>
                <a:latin typeface="Trebuchet MS"/>
                <a:cs typeface="Trebuchet MS"/>
              </a:rPr>
              <a:t>proce</a:t>
            </a:r>
            <a:r>
              <a:rPr sz="1200" baseline="6944" dirty="0">
                <a:solidFill>
                  <a:srgbClr val="FFFFFF"/>
                </a:solidFill>
                <a:latin typeface="Trebuchet MS"/>
                <a:cs typeface="Trebuchet MS"/>
              </a:rPr>
              <a:t>sses</a:t>
            </a:r>
            <a:r>
              <a:rPr sz="1200" spc="-22" baseline="69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7" baseline="6944" dirty="0">
                <a:solidFill>
                  <a:srgbClr val="FFFFFF"/>
                </a:solidFill>
                <a:latin typeface="Trebuchet MS"/>
                <a:cs typeface="Trebuchet MS"/>
              </a:rPr>
              <a:t>Providers.&lt;/p&gt;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 rot="21360000">
            <a:off x="454262" y="4964536"/>
            <a:ext cx="3426043" cy="1016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765"/>
              </a:lnSpc>
              <a:spcBef>
                <a:spcPts val="25"/>
              </a:spcBef>
            </a:pP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&lt;button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id="but"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pe="submit"&gt;Know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About this p</a:t>
            </a:r>
            <a:r>
              <a:rPr sz="1200" spc="-15" baseline="6944" dirty="0">
                <a:solidFill>
                  <a:srgbClr val="FFFFFF"/>
                </a:solidFill>
                <a:latin typeface="Trebuchet MS"/>
                <a:cs typeface="Trebuchet MS"/>
              </a:rPr>
              <a:t>latform</a:t>
            </a:r>
            <a:r>
              <a:rPr sz="1200" baseline="69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50" spc="22" baseline="11111" dirty="0">
                <a:solidFill>
                  <a:srgbClr val="FFFFFF"/>
                </a:solidFill>
                <a:latin typeface="MS UI Gothic"/>
                <a:cs typeface="MS UI Gothic"/>
              </a:rPr>
              <a:t>➡</a:t>
            </a:r>
            <a:r>
              <a:rPr sz="1200" spc="22" baseline="6944" dirty="0">
                <a:solidFill>
                  <a:srgbClr val="FFFFFF"/>
                </a:solidFill>
                <a:latin typeface="Trebuchet MS"/>
                <a:cs typeface="Trebuchet MS"/>
              </a:rPr>
              <a:t>&lt;/button&gt;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 rot="21360000">
            <a:off x="409240" y="5216618"/>
            <a:ext cx="44035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 rot="21360000">
            <a:off x="475881" y="5286572"/>
            <a:ext cx="2166433" cy="1016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780"/>
              </a:lnSpc>
              <a:spcBef>
                <a:spcPts val="10"/>
              </a:spcBef>
            </a:pP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&lt;p&gt;To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latform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please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Register:&lt;/p&gt;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 rot="21360000">
            <a:off x="485635" y="5407355"/>
            <a:ext cx="2628299" cy="1016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775"/>
              </a:lnSpc>
              <a:spcBef>
                <a:spcPts val="15"/>
              </a:spcBef>
            </a:pP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&lt;button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id="sign"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ype="submit"&gt;click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&lt;spa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style="co</a:t>
            </a:r>
            <a:r>
              <a:rPr sz="1200" spc="-22" baseline="6944" dirty="0">
                <a:solidFill>
                  <a:srgbClr val="FFFFFF"/>
                </a:solidFill>
                <a:latin typeface="Trebuchet MS"/>
                <a:cs typeface="Trebuchet MS"/>
              </a:rPr>
              <a:t>lor: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 rot="21360000">
            <a:off x="442207" y="5571297"/>
            <a:ext cx="2027530" cy="1016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785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darkorange"&gt;SignU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p&lt;/spa&gt;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50" spc="22" baseline="5555" dirty="0">
                <a:solidFill>
                  <a:srgbClr val="FFFFFF"/>
                </a:solidFill>
                <a:latin typeface="MS UI Gothic"/>
                <a:cs typeface="MS UI Gothic"/>
              </a:rPr>
              <a:t>➡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&lt;/button&gt;&lt;br&gt;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 rot="21360000">
            <a:off x="447176" y="5773346"/>
            <a:ext cx="29768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 rot="21360000">
            <a:off x="516645" y="5841170"/>
            <a:ext cx="2075731" cy="1016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785"/>
              </a:lnSpc>
              <a:spcBef>
                <a:spcPts val="5"/>
              </a:spcBef>
            </a:pP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&lt;div&gt;&lt;img src="pho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tos/chef.png"&gt;&lt;/div&gt;&lt;/div&gt;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 rot="21360000">
            <a:off x="3857400" y="3077442"/>
            <a:ext cx="477349" cy="12192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960"/>
              </a:lnSpc>
              <a:spcBef>
                <a:spcPts val="10"/>
              </a:spcBef>
            </a:pPr>
            <a:r>
              <a:rPr sz="950" spc="4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5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9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 rot="21360000">
            <a:off x="3873460" y="3228668"/>
            <a:ext cx="976259" cy="1212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ts val="955"/>
              </a:lnSpc>
              <a:spcBef>
                <a:spcPts val="20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let</a:t>
            </a:r>
            <a:r>
              <a:rPr sz="9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slideIndex </a:t>
            </a: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15" baseline="2923" dirty="0">
                <a:solidFill>
                  <a:srgbClr val="FFFFFF"/>
                </a:solidFill>
                <a:latin typeface="Trebuchet MS"/>
                <a:cs typeface="Trebuchet MS"/>
              </a:rPr>
              <a:t>0;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 rot="21360000">
            <a:off x="3884901" y="3407538"/>
            <a:ext cx="718771" cy="12192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960"/>
              </a:lnSpc>
              <a:spcBef>
                <a:spcPts val="15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showSlides();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 rot="21360000">
            <a:off x="3899007" y="3557566"/>
            <a:ext cx="1262750" cy="1206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950"/>
              </a:lnSpc>
              <a:spcBef>
                <a:spcPts val="25"/>
              </a:spcBef>
            </a:pPr>
            <a:r>
              <a:rPr sz="95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showS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lides()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 rot="21360000">
            <a:off x="3967761" y="3758540"/>
            <a:ext cx="274044" cy="1225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965"/>
              </a:lnSpc>
              <a:spcBef>
                <a:spcPts val="10"/>
              </a:spcBef>
            </a:pP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5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95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 rot="21360000">
            <a:off x="3989809" y="3818045"/>
            <a:ext cx="3263709" cy="1206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ts val="919"/>
              </a:lnSpc>
              <a:spcBef>
                <a:spcPts val="55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let</a:t>
            </a:r>
            <a:r>
              <a:rPr sz="9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slides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docu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ment.getElementsByClassNam</a:t>
            </a:r>
            <a:r>
              <a:rPr sz="1425" spc="-15" baseline="5847" dirty="0">
                <a:solidFill>
                  <a:srgbClr val="FFFFFF"/>
                </a:solidFill>
                <a:latin typeface="Trebuchet MS"/>
                <a:cs typeface="Trebuchet MS"/>
              </a:rPr>
              <a:t>e("mySlides");</a:t>
            </a:r>
            <a:endParaRPr sz="1425" baseline="5847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 rot="21360000">
            <a:off x="4002657" y="4000419"/>
            <a:ext cx="2916644" cy="1206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ts val="925"/>
              </a:lnSpc>
              <a:spcBef>
                <a:spcPts val="50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let </a:t>
            </a:r>
            <a:r>
              <a:rPr sz="950" spc="5" dirty="0">
                <a:solidFill>
                  <a:srgbClr val="FFFFFF"/>
                </a:solidFill>
                <a:latin typeface="Trebuchet MS"/>
                <a:cs typeface="Trebuchet MS"/>
              </a:rPr>
              <a:t>dots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docum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ent.getElementsByClassName</a:t>
            </a:r>
            <a:r>
              <a:rPr sz="1425" spc="-15" baseline="5847" dirty="0">
                <a:solidFill>
                  <a:srgbClr val="FFFFFF"/>
                </a:solidFill>
                <a:latin typeface="Trebuchet MS"/>
                <a:cs typeface="Trebuchet MS"/>
              </a:rPr>
              <a:t>("dot");</a:t>
            </a:r>
            <a:endParaRPr sz="1425" baseline="5847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 rot="21360000">
            <a:off x="4015874" y="4211778"/>
            <a:ext cx="1783573" cy="120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ts val="940"/>
              </a:lnSpc>
              <a:spcBef>
                <a:spcPts val="30"/>
              </a:spcBef>
            </a:pP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1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950" spc="-95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3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75" baseline="2923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25" spc="-277" baseline="2923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425" spc="-97" baseline="2923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22" baseline="292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25" spc="15" baseline="2923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25" spc="-142" baseline="2923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++</a:t>
            </a:r>
            <a:r>
              <a:rPr sz="1425" spc="22" baseline="2923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 rot="21360000">
            <a:off x="4095008" y="4381115"/>
            <a:ext cx="1657536" cy="120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ts val="944"/>
              </a:lnSpc>
              <a:spcBef>
                <a:spcPts val="30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slides[i].style.di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splay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120" baseline="2923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30" baseline="2923" dirty="0">
                <a:solidFill>
                  <a:srgbClr val="FFFFFF"/>
                </a:solidFill>
                <a:latin typeface="Trebuchet MS"/>
                <a:cs typeface="Trebuchet MS"/>
              </a:rPr>
              <a:t>"none";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 rot="21360000">
            <a:off x="4003288" y="4613392"/>
            <a:ext cx="133129" cy="12318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969"/>
              </a:lnSpc>
              <a:spcBef>
                <a:spcPts val="5"/>
              </a:spcBef>
            </a:pP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 rot="21360000">
            <a:off x="4051635" y="4759500"/>
            <a:ext cx="715018" cy="12192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960"/>
              </a:lnSpc>
              <a:spcBef>
                <a:spcPts val="15"/>
              </a:spcBef>
            </a:pPr>
            <a:r>
              <a:rPr sz="950" spc="-20" dirty="0">
                <a:solidFill>
                  <a:srgbClr val="FFFFFF"/>
                </a:solidFill>
                <a:latin typeface="Trebuchet MS"/>
                <a:cs typeface="Trebuchet MS"/>
              </a:rPr>
              <a:t>slideIndex++;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 rot="21360000">
            <a:off x="4065659" y="4866937"/>
            <a:ext cx="2413004" cy="1206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ts val="930"/>
              </a:lnSpc>
              <a:spcBef>
                <a:spcPts val="40"/>
              </a:spcBef>
            </a:pPr>
            <a:r>
              <a:rPr sz="950" spc="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20" dirty="0">
                <a:solidFill>
                  <a:srgbClr val="FFFFFF"/>
                </a:solidFill>
                <a:latin typeface="Trebuchet MS"/>
                <a:cs typeface="Trebuchet MS"/>
              </a:rPr>
              <a:t>(slideIndex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30" baseline="2923" dirty="0">
                <a:solidFill>
                  <a:srgbClr val="FFFFFF"/>
                </a:solidFill>
                <a:latin typeface="Trebuchet MS"/>
                <a:cs typeface="Trebuchet MS"/>
              </a:rPr>
              <a:t>slides.length)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 {slideIndex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120" baseline="2923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67" baseline="2923" dirty="0">
                <a:solidFill>
                  <a:srgbClr val="FFFFFF"/>
                </a:solidFill>
                <a:latin typeface="Trebuchet MS"/>
                <a:cs typeface="Trebuchet MS"/>
              </a:rPr>
              <a:t>1}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 rot="21360000">
            <a:off x="4078474" y="5062063"/>
            <a:ext cx="1720232" cy="120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ts val="940"/>
              </a:lnSpc>
              <a:spcBef>
                <a:spcPts val="30"/>
              </a:spcBef>
            </a:pP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1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950" spc="-95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3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25" spc="75" baseline="2923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25" spc="-277" baseline="2923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425" spc="-97" baseline="2923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22" baseline="292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25" spc="15" baseline="2923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25" spc="-142" baseline="2923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++</a:t>
            </a:r>
            <a:r>
              <a:rPr sz="1425" spc="22" baseline="2923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 rot="21360000">
            <a:off x="4156759" y="5177163"/>
            <a:ext cx="3065107" cy="1206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ts val="919"/>
              </a:lnSpc>
              <a:spcBef>
                <a:spcPts val="50"/>
              </a:spcBef>
            </a:pPr>
            <a:r>
              <a:rPr sz="950" spc="-5" dirty="0">
                <a:solidFill>
                  <a:srgbClr val="FFFFFF"/>
                </a:solidFill>
                <a:latin typeface="Trebuchet MS"/>
                <a:cs typeface="Trebuchet MS"/>
              </a:rPr>
              <a:t>dots[i].classNam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-30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120" baseline="2923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425" spc="-30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dots[i].className.replace</a:t>
            </a:r>
            <a:r>
              <a:rPr sz="1425" spc="-15" baseline="5847" dirty="0">
                <a:solidFill>
                  <a:srgbClr val="FFFFFF"/>
                </a:solidFill>
                <a:latin typeface="Trebuchet MS"/>
                <a:cs typeface="Trebuchet MS"/>
              </a:rPr>
              <a:t>("</a:t>
            </a:r>
            <a:r>
              <a:rPr sz="1425" spc="-22" baseline="58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7" baseline="5847" dirty="0">
                <a:solidFill>
                  <a:srgbClr val="FFFFFF"/>
                </a:solidFill>
                <a:latin typeface="Trebuchet MS"/>
                <a:cs typeface="Trebuchet MS"/>
              </a:rPr>
              <a:t>active",</a:t>
            </a:r>
            <a:endParaRPr sz="1425" baseline="5847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 rot="21360000">
            <a:off x="4019951" y="5462523"/>
            <a:ext cx="201331" cy="1225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965"/>
              </a:lnSpc>
              <a:spcBef>
                <a:spcPts val="5"/>
              </a:spcBef>
            </a:pPr>
            <a:r>
              <a:rPr sz="950" spc="-20" dirty="0">
                <a:solidFill>
                  <a:srgbClr val="FFFFFF"/>
                </a:solidFill>
                <a:latin typeface="Trebuchet MS"/>
                <a:cs typeface="Trebuchet MS"/>
              </a:rPr>
              <a:t>""</a:t>
            </a: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950" spc="-95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 rot="21360000">
            <a:off x="4078401" y="5630941"/>
            <a:ext cx="133129" cy="12318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969"/>
              </a:lnSpc>
              <a:spcBef>
                <a:spcPts val="5"/>
              </a:spcBef>
            </a:pP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 rot="21360000">
            <a:off x="4128341" y="5719930"/>
            <a:ext cx="2276035" cy="1206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ts val="935"/>
              </a:lnSpc>
              <a:spcBef>
                <a:spcPts val="40"/>
              </a:spcBef>
            </a:pPr>
            <a:r>
              <a:rPr sz="950" spc="-20" dirty="0">
                <a:solidFill>
                  <a:srgbClr val="FFFFFF"/>
                </a:solidFill>
                <a:latin typeface="Trebuchet MS"/>
                <a:cs typeface="Trebuchet MS"/>
              </a:rPr>
              <a:t>slides[slideInde</a:t>
            </a:r>
            <a:r>
              <a:rPr sz="1425" spc="-30" baseline="2923" dirty="0">
                <a:solidFill>
                  <a:srgbClr val="FFFFFF"/>
                </a:solidFill>
                <a:latin typeface="Trebuchet MS"/>
                <a:cs typeface="Trebuchet MS"/>
              </a:rPr>
              <a:t>x-1].style.display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120" baseline="2923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37" baseline="2923" dirty="0">
                <a:solidFill>
                  <a:srgbClr val="FFFFFF"/>
                </a:solidFill>
                <a:latin typeface="Trebuchet MS"/>
                <a:cs typeface="Trebuchet MS"/>
              </a:rPr>
              <a:t>"block";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 rot="21360000">
            <a:off x="4140859" y="5889399"/>
            <a:ext cx="2279840" cy="1206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ts val="935"/>
              </a:lnSpc>
              <a:spcBef>
                <a:spcPts val="40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dots[slideIndex-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1].className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89" baseline="2923" dirty="0">
                <a:solidFill>
                  <a:srgbClr val="FFFFFF"/>
                </a:solidFill>
                <a:latin typeface="Trebuchet MS"/>
                <a:cs typeface="Trebuchet MS"/>
              </a:rPr>
              <a:t>+=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44" baseline="2923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42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active";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 rot="21360000">
            <a:off x="4152747" y="6030119"/>
            <a:ext cx="3063203" cy="1206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ts val="919"/>
              </a:lnSpc>
              <a:spcBef>
                <a:spcPts val="50"/>
              </a:spcBef>
            </a:pP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5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5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9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50" spc="-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9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50" spc="-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25" spc="75" baseline="2923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25" spc="-97" baseline="2923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75" baseline="2923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25" spc="-165" baseline="2923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165" baseline="2923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25" spc="165" baseline="2923" dirty="0">
                <a:solidFill>
                  <a:srgbClr val="FFFFFF"/>
                </a:solidFill>
                <a:latin typeface="Trebuchet MS"/>
                <a:cs typeface="Trebuchet MS"/>
              </a:rPr>
              <a:t>000</a:t>
            </a:r>
            <a:r>
              <a:rPr sz="1425" spc="37" baseline="2923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425" spc="-142" baseline="2923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202" baseline="2923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425" spc="-217" baseline="2923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30" baseline="2923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25" spc="112" baseline="2923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25" spc="22" baseline="292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25" spc="15" baseline="2923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25" spc="-37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25" spc="-142" baseline="2923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25" spc="112" baseline="2923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25" spc="15" baseline="5847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25" spc="-37" baseline="584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-15" baseline="58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22" baseline="584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52" baseline="584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425" spc="-22" baseline="584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82" baseline="584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25" spc="37" baseline="584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425" spc="-15" baseline="58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30" baseline="5847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25" baseline="5847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 rot="21360000">
            <a:off x="4094833" y="6300624"/>
            <a:ext cx="452867" cy="12192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960"/>
              </a:lnSpc>
              <a:spcBef>
                <a:spcPts val="10"/>
              </a:spcBef>
            </a:pP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5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95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 rot="21360000">
            <a:off x="4074386" y="6483816"/>
            <a:ext cx="133129" cy="12318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969"/>
              </a:lnSpc>
              <a:spcBef>
                <a:spcPts val="5"/>
              </a:spcBef>
            </a:pP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 rot="21360000">
            <a:off x="4257666" y="6595780"/>
            <a:ext cx="1387297" cy="1206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944"/>
              </a:lnSpc>
              <a:spcBef>
                <a:spcPts val="25"/>
              </a:spcBef>
            </a:pP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&lt;/script&gt;&lt;/bod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y&gt;&lt;/html&gt;</a:t>
            </a:r>
            <a:endParaRPr sz="1425" baseline="2923">
              <a:latin typeface="Trebuchet MS"/>
              <a:cs typeface="Trebuchet MS"/>
            </a:endParaRPr>
          </a:p>
        </p:txBody>
      </p:sp>
      <p:pic>
        <p:nvPicPr>
          <p:cNvPr id="71" name="WhatsApp Audio 2023-11-20 at 22.06.58_3b7abcc5">
            <a:hlinkClick r:id="" action="ppaction://media"/>
            <a:extLst>
              <a:ext uri="{FF2B5EF4-FFF2-40B4-BE49-F238E27FC236}">
                <a16:creationId xmlns:a16="http://schemas.microsoft.com/office/drawing/2014/main" id="{9B1ED941-EF88-2522-6B48-382FA79310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80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9270"/>
            <a:chOff x="0" y="0"/>
            <a:chExt cx="12192000" cy="685927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1999" cy="6010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3807" y="0"/>
              <a:ext cx="6918192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945733"/>
              <a:ext cx="11943715" cy="913765"/>
            </a:xfrm>
            <a:custGeom>
              <a:avLst/>
              <a:gdLst/>
              <a:ahLst/>
              <a:cxnLst/>
              <a:rect l="l" t="t" r="r" b="b"/>
              <a:pathLst>
                <a:path w="11943715" h="913765">
                  <a:moveTo>
                    <a:pt x="458597" y="912279"/>
                  </a:moveTo>
                  <a:lnTo>
                    <a:pt x="422478" y="899591"/>
                  </a:lnTo>
                  <a:lnTo>
                    <a:pt x="323748" y="863600"/>
                  </a:lnTo>
                  <a:lnTo>
                    <a:pt x="225602" y="826135"/>
                  </a:lnTo>
                  <a:lnTo>
                    <a:pt x="131165" y="788581"/>
                  </a:lnTo>
                  <a:lnTo>
                    <a:pt x="0" y="733945"/>
                  </a:lnTo>
                  <a:lnTo>
                    <a:pt x="0" y="865200"/>
                  </a:lnTo>
                  <a:lnTo>
                    <a:pt x="0" y="865746"/>
                  </a:lnTo>
                  <a:lnTo>
                    <a:pt x="2844" y="866940"/>
                  </a:lnTo>
                  <a:lnTo>
                    <a:pt x="77457" y="912279"/>
                  </a:lnTo>
                  <a:lnTo>
                    <a:pt x="2870" y="866952"/>
                  </a:lnTo>
                  <a:lnTo>
                    <a:pt x="112877" y="912279"/>
                  </a:lnTo>
                  <a:lnTo>
                    <a:pt x="458597" y="912279"/>
                  </a:lnTo>
                  <a:close/>
                </a:path>
                <a:path w="11943715" h="913765">
                  <a:moveTo>
                    <a:pt x="499173" y="912279"/>
                  </a:moveTo>
                  <a:lnTo>
                    <a:pt x="0" y="465797"/>
                  </a:lnTo>
                  <a:lnTo>
                    <a:pt x="0" y="520649"/>
                  </a:lnTo>
                  <a:lnTo>
                    <a:pt x="189941" y="666902"/>
                  </a:lnTo>
                  <a:lnTo>
                    <a:pt x="499173" y="912279"/>
                  </a:lnTo>
                  <a:close/>
                </a:path>
                <a:path w="11943715" h="913765">
                  <a:moveTo>
                    <a:pt x="794727" y="680046"/>
                  </a:moveTo>
                  <a:lnTo>
                    <a:pt x="787082" y="658368"/>
                  </a:lnTo>
                  <a:lnTo>
                    <a:pt x="771906" y="641032"/>
                  </a:lnTo>
                  <a:lnTo>
                    <a:pt x="750290" y="629348"/>
                  </a:lnTo>
                  <a:lnTo>
                    <a:pt x="703567" y="613092"/>
                  </a:lnTo>
                  <a:lnTo>
                    <a:pt x="563994" y="562762"/>
                  </a:lnTo>
                  <a:lnTo>
                    <a:pt x="425297" y="510120"/>
                  </a:lnTo>
                  <a:lnTo>
                    <a:pt x="287502" y="455168"/>
                  </a:lnTo>
                  <a:lnTo>
                    <a:pt x="150634" y="397916"/>
                  </a:lnTo>
                  <a:lnTo>
                    <a:pt x="0" y="331736"/>
                  </a:lnTo>
                  <a:lnTo>
                    <a:pt x="0" y="366356"/>
                  </a:lnTo>
                  <a:lnTo>
                    <a:pt x="0" y="465797"/>
                  </a:lnTo>
                  <a:lnTo>
                    <a:pt x="138925" y="525957"/>
                  </a:lnTo>
                  <a:lnTo>
                    <a:pt x="273888" y="581748"/>
                  </a:lnTo>
                  <a:lnTo>
                    <a:pt x="694182" y="912279"/>
                  </a:lnTo>
                  <a:lnTo>
                    <a:pt x="377888" y="658114"/>
                  </a:lnTo>
                  <a:lnTo>
                    <a:pt x="287566" y="587260"/>
                  </a:lnTo>
                  <a:lnTo>
                    <a:pt x="418934" y="638911"/>
                  </a:lnTo>
                  <a:lnTo>
                    <a:pt x="564324" y="693381"/>
                  </a:lnTo>
                  <a:lnTo>
                    <a:pt x="718337" y="748284"/>
                  </a:lnTo>
                  <a:lnTo>
                    <a:pt x="742048" y="750239"/>
                  </a:lnTo>
                  <a:lnTo>
                    <a:pt x="764984" y="742048"/>
                  </a:lnTo>
                  <a:lnTo>
                    <a:pt x="783450" y="726097"/>
                  </a:lnTo>
                  <a:lnTo>
                    <a:pt x="793775" y="704786"/>
                  </a:lnTo>
                  <a:lnTo>
                    <a:pt x="794727" y="680046"/>
                  </a:lnTo>
                  <a:close/>
                </a:path>
                <a:path w="11943715" h="913765">
                  <a:moveTo>
                    <a:pt x="7353897" y="713079"/>
                  </a:moveTo>
                  <a:lnTo>
                    <a:pt x="7345553" y="709637"/>
                  </a:lnTo>
                  <a:lnTo>
                    <a:pt x="7350950" y="712000"/>
                  </a:lnTo>
                  <a:lnTo>
                    <a:pt x="7353897" y="713079"/>
                  </a:lnTo>
                  <a:close/>
                </a:path>
                <a:path w="11943715" h="913765">
                  <a:moveTo>
                    <a:pt x="8347697" y="677011"/>
                  </a:moveTo>
                  <a:lnTo>
                    <a:pt x="8343354" y="661200"/>
                  </a:lnTo>
                  <a:lnTo>
                    <a:pt x="8333333" y="647941"/>
                  </a:lnTo>
                  <a:lnTo>
                    <a:pt x="8294776" y="614972"/>
                  </a:lnTo>
                  <a:lnTo>
                    <a:pt x="8216303" y="551167"/>
                  </a:lnTo>
                  <a:lnTo>
                    <a:pt x="8177682" y="518147"/>
                  </a:lnTo>
                  <a:lnTo>
                    <a:pt x="8099069" y="454266"/>
                  </a:lnTo>
                  <a:lnTo>
                    <a:pt x="8059090" y="423405"/>
                  </a:lnTo>
                  <a:lnTo>
                    <a:pt x="7980350" y="359448"/>
                  </a:lnTo>
                  <a:lnTo>
                    <a:pt x="7940307" y="328549"/>
                  </a:lnTo>
                  <a:lnTo>
                    <a:pt x="7900898" y="296545"/>
                  </a:lnTo>
                  <a:lnTo>
                    <a:pt x="7860919" y="265696"/>
                  </a:lnTo>
                  <a:lnTo>
                    <a:pt x="7901737" y="282308"/>
                  </a:lnTo>
                  <a:lnTo>
                    <a:pt x="8092491" y="354647"/>
                  </a:lnTo>
                  <a:lnTo>
                    <a:pt x="8135734" y="369760"/>
                  </a:lnTo>
                  <a:lnTo>
                    <a:pt x="8178279" y="385927"/>
                  </a:lnTo>
                  <a:lnTo>
                    <a:pt x="8221396" y="400951"/>
                  </a:lnTo>
                  <a:lnTo>
                    <a:pt x="8241385" y="402399"/>
                  </a:lnTo>
                  <a:lnTo>
                    <a:pt x="8260397" y="395884"/>
                  </a:lnTo>
                  <a:lnTo>
                    <a:pt x="8276361" y="381698"/>
                  </a:lnTo>
                  <a:lnTo>
                    <a:pt x="8284642" y="364477"/>
                  </a:lnTo>
                  <a:lnTo>
                    <a:pt x="8285823" y="343065"/>
                  </a:lnTo>
                  <a:lnTo>
                    <a:pt x="8278914" y="325755"/>
                  </a:lnTo>
                  <a:lnTo>
                    <a:pt x="8266341" y="310997"/>
                  </a:lnTo>
                  <a:lnTo>
                    <a:pt x="8248586" y="300558"/>
                  </a:lnTo>
                  <a:lnTo>
                    <a:pt x="8201812" y="284848"/>
                  </a:lnTo>
                  <a:lnTo>
                    <a:pt x="8016773" y="217347"/>
                  </a:lnTo>
                  <a:lnTo>
                    <a:pt x="7879448" y="163144"/>
                  </a:lnTo>
                  <a:lnTo>
                    <a:pt x="7652969" y="66852"/>
                  </a:lnTo>
                  <a:lnTo>
                    <a:pt x="7518578" y="5537"/>
                  </a:lnTo>
                  <a:lnTo>
                    <a:pt x="7499147" y="0"/>
                  </a:lnTo>
                  <a:lnTo>
                    <a:pt x="7479500" y="254"/>
                  </a:lnTo>
                  <a:lnTo>
                    <a:pt x="7461186" y="8636"/>
                  </a:lnTo>
                  <a:lnTo>
                    <a:pt x="7448283" y="23152"/>
                  </a:lnTo>
                  <a:lnTo>
                    <a:pt x="7441247" y="44056"/>
                  </a:lnTo>
                  <a:lnTo>
                    <a:pt x="7442924" y="62712"/>
                  </a:lnTo>
                  <a:lnTo>
                    <a:pt x="7451661" y="79641"/>
                  </a:lnTo>
                  <a:lnTo>
                    <a:pt x="7466444" y="94221"/>
                  </a:lnTo>
                  <a:lnTo>
                    <a:pt x="7508456" y="126276"/>
                  </a:lnTo>
                  <a:lnTo>
                    <a:pt x="7550937" y="157137"/>
                  </a:lnTo>
                  <a:lnTo>
                    <a:pt x="7725321" y="290576"/>
                  </a:lnTo>
                  <a:lnTo>
                    <a:pt x="7758443" y="315937"/>
                  </a:lnTo>
                  <a:lnTo>
                    <a:pt x="7799095" y="348665"/>
                  </a:lnTo>
                  <a:lnTo>
                    <a:pt x="7840383" y="380301"/>
                  </a:lnTo>
                  <a:lnTo>
                    <a:pt x="7881023" y="413016"/>
                  </a:lnTo>
                  <a:lnTo>
                    <a:pt x="7922323" y="444665"/>
                  </a:lnTo>
                  <a:lnTo>
                    <a:pt x="8044637" y="543077"/>
                  </a:lnTo>
                  <a:lnTo>
                    <a:pt x="8061439" y="557250"/>
                  </a:lnTo>
                  <a:lnTo>
                    <a:pt x="8011173" y="541083"/>
                  </a:lnTo>
                  <a:lnTo>
                    <a:pt x="7961973" y="523951"/>
                  </a:lnTo>
                  <a:lnTo>
                    <a:pt x="7864602" y="487337"/>
                  </a:lnTo>
                  <a:lnTo>
                    <a:pt x="7815910" y="469036"/>
                  </a:lnTo>
                  <a:lnTo>
                    <a:pt x="7767752" y="449567"/>
                  </a:lnTo>
                  <a:lnTo>
                    <a:pt x="7722413" y="431749"/>
                  </a:lnTo>
                  <a:lnTo>
                    <a:pt x="7542035" y="355206"/>
                  </a:lnTo>
                  <a:lnTo>
                    <a:pt x="7497242" y="334759"/>
                  </a:lnTo>
                  <a:lnTo>
                    <a:pt x="7451687" y="315353"/>
                  </a:lnTo>
                  <a:lnTo>
                    <a:pt x="7361555" y="274167"/>
                  </a:lnTo>
                  <a:lnTo>
                    <a:pt x="7316991" y="252387"/>
                  </a:lnTo>
                  <a:lnTo>
                    <a:pt x="7224712" y="209931"/>
                  </a:lnTo>
                  <a:lnTo>
                    <a:pt x="7178319" y="187083"/>
                  </a:lnTo>
                  <a:lnTo>
                    <a:pt x="7131240" y="165303"/>
                  </a:lnTo>
                  <a:lnTo>
                    <a:pt x="7084796" y="142430"/>
                  </a:lnTo>
                  <a:lnTo>
                    <a:pt x="6991210" y="97739"/>
                  </a:lnTo>
                  <a:lnTo>
                    <a:pt x="6971779" y="92202"/>
                  </a:lnTo>
                  <a:lnTo>
                    <a:pt x="6952145" y="92443"/>
                  </a:lnTo>
                  <a:lnTo>
                    <a:pt x="6933832" y="100838"/>
                  </a:lnTo>
                  <a:lnTo>
                    <a:pt x="6920281" y="116446"/>
                  </a:lnTo>
                  <a:lnTo>
                    <a:pt x="6913893" y="136258"/>
                  </a:lnTo>
                  <a:lnTo>
                    <a:pt x="6915569" y="154914"/>
                  </a:lnTo>
                  <a:lnTo>
                    <a:pt x="6923659" y="172923"/>
                  </a:lnTo>
                  <a:lnTo>
                    <a:pt x="6939089" y="186423"/>
                  </a:lnTo>
                  <a:lnTo>
                    <a:pt x="6981469" y="215747"/>
                  </a:lnTo>
                  <a:lnTo>
                    <a:pt x="7024510" y="243992"/>
                  </a:lnTo>
                  <a:lnTo>
                    <a:pt x="7066915" y="273329"/>
                  </a:lnTo>
                  <a:lnTo>
                    <a:pt x="7109968" y="301586"/>
                  </a:lnTo>
                  <a:lnTo>
                    <a:pt x="7153681" y="328752"/>
                  </a:lnTo>
                  <a:lnTo>
                    <a:pt x="7239838" y="385279"/>
                  </a:lnTo>
                  <a:lnTo>
                    <a:pt x="7327303" y="439648"/>
                  </a:lnTo>
                  <a:lnTo>
                    <a:pt x="7370407" y="467931"/>
                  </a:lnTo>
                  <a:lnTo>
                    <a:pt x="7457922" y="522312"/>
                  </a:lnTo>
                  <a:lnTo>
                    <a:pt x="7502322" y="548411"/>
                  </a:lnTo>
                  <a:lnTo>
                    <a:pt x="7589863" y="602805"/>
                  </a:lnTo>
                  <a:lnTo>
                    <a:pt x="7634287" y="628916"/>
                  </a:lnTo>
                  <a:lnTo>
                    <a:pt x="7678064" y="656120"/>
                  </a:lnTo>
                  <a:lnTo>
                    <a:pt x="7713573" y="676998"/>
                  </a:lnTo>
                  <a:lnTo>
                    <a:pt x="7702093" y="673188"/>
                  </a:lnTo>
                  <a:lnTo>
                    <a:pt x="7171372" y="498246"/>
                  </a:lnTo>
                  <a:lnTo>
                    <a:pt x="7125335" y="484441"/>
                  </a:lnTo>
                  <a:lnTo>
                    <a:pt x="7078967" y="471919"/>
                  </a:lnTo>
                  <a:lnTo>
                    <a:pt x="6981545" y="451497"/>
                  </a:lnTo>
                  <a:lnTo>
                    <a:pt x="6930110" y="443357"/>
                  </a:lnTo>
                  <a:lnTo>
                    <a:pt x="6874586" y="436181"/>
                  </a:lnTo>
                  <a:lnTo>
                    <a:pt x="6874586" y="540359"/>
                  </a:lnTo>
                  <a:lnTo>
                    <a:pt x="6871360" y="539940"/>
                  </a:lnTo>
                  <a:lnTo>
                    <a:pt x="6873545" y="540169"/>
                  </a:lnTo>
                  <a:lnTo>
                    <a:pt x="6874586" y="540359"/>
                  </a:lnTo>
                  <a:lnTo>
                    <a:pt x="6874586" y="436181"/>
                  </a:lnTo>
                  <a:lnTo>
                    <a:pt x="6827291" y="430060"/>
                  </a:lnTo>
                  <a:lnTo>
                    <a:pt x="6777152" y="424167"/>
                  </a:lnTo>
                  <a:lnTo>
                    <a:pt x="6758495" y="423506"/>
                  </a:lnTo>
                  <a:lnTo>
                    <a:pt x="6741287" y="428129"/>
                  </a:lnTo>
                  <a:lnTo>
                    <a:pt x="6727279" y="437578"/>
                  </a:lnTo>
                  <a:lnTo>
                    <a:pt x="6716941" y="453593"/>
                  </a:lnTo>
                  <a:lnTo>
                    <a:pt x="6712940" y="471868"/>
                  </a:lnTo>
                  <a:lnTo>
                    <a:pt x="6715595" y="489635"/>
                  </a:lnTo>
                  <a:lnTo>
                    <a:pt x="6781012" y="542810"/>
                  </a:lnTo>
                  <a:lnTo>
                    <a:pt x="6911480" y="615073"/>
                  </a:lnTo>
                  <a:lnTo>
                    <a:pt x="7043687" y="683945"/>
                  </a:lnTo>
                  <a:lnTo>
                    <a:pt x="7133006" y="727608"/>
                  </a:lnTo>
                  <a:lnTo>
                    <a:pt x="7266660" y="788492"/>
                  </a:lnTo>
                  <a:lnTo>
                    <a:pt x="7311733" y="807618"/>
                  </a:lnTo>
                  <a:lnTo>
                    <a:pt x="7357389" y="825614"/>
                  </a:lnTo>
                  <a:lnTo>
                    <a:pt x="7402335" y="844664"/>
                  </a:lnTo>
                  <a:lnTo>
                    <a:pt x="7447877" y="862584"/>
                  </a:lnTo>
                  <a:lnTo>
                    <a:pt x="7540041" y="896137"/>
                  </a:lnTo>
                  <a:lnTo>
                    <a:pt x="7584287" y="913307"/>
                  </a:lnTo>
                  <a:lnTo>
                    <a:pt x="7861998" y="913015"/>
                  </a:lnTo>
                  <a:lnTo>
                    <a:pt x="7861478" y="911237"/>
                  </a:lnTo>
                  <a:lnTo>
                    <a:pt x="7848968" y="896518"/>
                  </a:lnTo>
                  <a:lnTo>
                    <a:pt x="7830553" y="887171"/>
                  </a:lnTo>
                  <a:lnTo>
                    <a:pt x="7781658" y="870216"/>
                  </a:lnTo>
                  <a:lnTo>
                    <a:pt x="7732077" y="854329"/>
                  </a:lnTo>
                  <a:lnTo>
                    <a:pt x="7584922" y="803198"/>
                  </a:lnTo>
                  <a:lnTo>
                    <a:pt x="7439012" y="748372"/>
                  </a:lnTo>
                  <a:lnTo>
                    <a:pt x="7390841" y="728891"/>
                  </a:lnTo>
                  <a:lnTo>
                    <a:pt x="7369759" y="719455"/>
                  </a:lnTo>
                  <a:lnTo>
                    <a:pt x="7355268" y="713879"/>
                  </a:lnTo>
                  <a:lnTo>
                    <a:pt x="7350950" y="712000"/>
                  </a:lnTo>
                  <a:lnTo>
                    <a:pt x="7340651" y="708228"/>
                  </a:lnTo>
                  <a:lnTo>
                    <a:pt x="7315327" y="696290"/>
                  </a:lnTo>
                  <a:lnTo>
                    <a:pt x="7301916" y="691362"/>
                  </a:lnTo>
                  <a:lnTo>
                    <a:pt x="7254799" y="669556"/>
                  </a:lnTo>
                  <a:lnTo>
                    <a:pt x="7230605" y="659752"/>
                  </a:lnTo>
                  <a:lnTo>
                    <a:pt x="7207047" y="648855"/>
                  </a:lnTo>
                  <a:lnTo>
                    <a:pt x="7065023" y="578637"/>
                  </a:lnTo>
                  <a:lnTo>
                    <a:pt x="7050837" y="571195"/>
                  </a:lnTo>
                  <a:lnTo>
                    <a:pt x="7094347" y="582612"/>
                  </a:lnTo>
                  <a:lnTo>
                    <a:pt x="7201763" y="616292"/>
                  </a:lnTo>
                  <a:lnTo>
                    <a:pt x="8097444" y="912939"/>
                  </a:lnTo>
                  <a:lnTo>
                    <a:pt x="8183283" y="913307"/>
                  </a:lnTo>
                  <a:lnTo>
                    <a:pt x="8186369" y="910691"/>
                  </a:lnTo>
                  <a:lnTo>
                    <a:pt x="8196148" y="895819"/>
                  </a:lnTo>
                  <a:lnTo>
                    <a:pt x="8200187" y="877570"/>
                  </a:lnTo>
                  <a:lnTo>
                    <a:pt x="8198244" y="858748"/>
                  </a:lnTo>
                  <a:lnTo>
                    <a:pt x="8189468" y="843280"/>
                  </a:lnTo>
                  <a:lnTo>
                    <a:pt x="8175599" y="830707"/>
                  </a:lnTo>
                  <a:lnTo>
                    <a:pt x="7997266" y="725893"/>
                  </a:lnTo>
                  <a:lnTo>
                    <a:pt x="7953324" y="698588"/>
                  </a:lnTo>
                  <a:lnTo>
                    <a:pt x="7819580" y="619975"/>
                  </a:lnTo>
                  <a:lnTo>
                    <a:pt x="7775638" y="592683"/>
                  </a:lnTo>
                  <a:lnTo>
                    <a:pt x="7731061" y="566470"/>
                  </a:lnTo>
                  <a:lnTo>
                    <a:pt x="7687119" y="539178"/>
                  </a:lnTo>
                  <a:lnTo>
                    <a:pt x="7642542" y="512965"/>
                  </a:lnTo>
                  <a:lnTo>
                    <a:pt x="7622718" y="500659"/>
                  </a:lnTo>
                  <a:lnTo>
                    <a:pt x="7637285" y="506933"/>
                  </a:lnTo>
                  <a:lnTo>
                    <a:pt x="7827213" y="583222"/>
                  </a:lnTo>
                  <a:lnTo>
                    <a:pt x="7875219" y="601116"/>
                  </a:lnTo>
                  <a:lnTo>
                    <a:pt x="7923797" y="617893"/>
                  </a:lnTo>
                  <a:lnTo>
                    <a:pt x="7971676" y="635723"/>
                  </a:lnTo>
                  <a:lnTo>
                    <a:pt x="8126641" y="687031"/>
                  </a:lnTo>
                  <a:lnTo>
                    <a:pt x="8230641" y="718693"/>
                  </a:lnTo>
                  <a:lnTo>
                    <a:pt x="8283143" y="733348"/>
                  </a:lnTo>
                  <a:lnTo>
                    <a:pt x="8299882" y="734352"/>
                  </a:lnTo>
                  <a:lnTo>
                    <a:pt x="8316265" y="730719"/>
                  </a:lnTo>
                  <a:lnTo>
                    <a:pt x="8330374" y="722807"/>
                  </a:lnTo>
                  <a:lnTo>
                    <a:pt x="8340953" y="709879"/>
                  </a:lnTo>
                  <a:lnTo>
                    <a:pt x="8346605" y="694055"/>
                  </a:lnTo>
                  <a:lnTo>
                    <a:pt x="8347697" y="677011"/>
                  </a:lnTo>
                  <a:close/>
                </a:path>
                <a:path w="11943715" h="913765">
                  <a:moveTo>
                    <a:pt x="11195596" y="912279"/>
                  </a:moveTo>
                  <a:lnTo>
                    <a:pt x="10675506" y="740664"/>
                  </a:lnTo>
                  <a:lnTo>
                    <a:pt x="10625607" y="725678"/>
                  </a:lnTo>
                  <a:lnTo>
                    <a:pt x="10575328" y="712101"/>
                  </a:lnTo>
                  <a:lnTo>
                    <a:pt x="10524541" y="700455"/>
                  </a:lnTo>
                  <a:lnTo>
                    <a:pt x="10469575" y="690181"/>
                  </a:lnTo>
                  <a:lnTo>
                    <a:pt x="10413759" y="681456"/>
                  </a:lnTo>
                  <a:lnTo>
                    <a:pt x="10354145" y="673620"/>
                  </a:lnTo>
                  <a:lnTo>
                    <a:pt x="10354145" y="785609"/>
                  </a:lnTo>
                  <a:lnTo>
                    <a:pt x="10220985" y="767892"/>
                  </a:lnTo>
                  <a:lnTo>
                    <a:pt x="10350716" y="785139"/>
                  </a:lnTo>
                  <a:lnTo>
                    <a:pt x="10354145" y="785609"/>
                  </a:lnTo>
                  <a:lnTo>
                    <a:pt x="10354145" y="673620"/>
                  </a:lnTo>
                  <a:lnTo>
                    <a:pt x="10248468" y="659714"/>
                  </a:lnTo>
                  <a:lnTo>
                    <a:pt x="10228034" y="659371"/>
                  </a:lnTo>
                  <a:lnTo>
                    <a:pt x="10209479" y="664222"/>
                  </a:lnTo>
                  <a:lnTo>
                    <a:pt x="10193972" y="675005"/>
                  </a:lnTo>
                  <a:lnTo>
                    <a:pt x="10182708" y="692454"/>
                  </a:lnTo>
                  <a:lnTo>
                    <a:pt x="10178415" y="712190"/>
                  </a:lnTo>
                  <a:lnTo>
                    <a:pt x="10181234" y="731545"/>
                  </a:lnTo>
                  <a:lnTo>
                    <a:pt x="10205568" y="762050"/>
                  </a:lnTo>
                  <a:lnTo>
                    <a:pt x="10332314" y="833653"/>
                  </a:lnTo>
                  <a:lnTo>
                    <a:pt x="10417556" y="879919"/>
                  </a:lnTo>
                  <a:lnTo>
                    <a:pt x="10479265" y="912279"/>
                  </a:lnTo>
                  <a:lnTo>
                    <a:pt x="10734129" y="912279"/>
                  </a:lnTo>
                  <a:lnTo>
                    <a:pt x="10673156" y="883653"/>
                  </a:lnTo>
                  <a:lnTo>
                    <a:pt x="10590860" y="843381"/>
                  </a:lnTo>
                  <a:lnTo>
                    <a:pt x="10550004" y="822617"/>
                  </a:lnTo>
                  <a:lnTo>
                    <a:pt x="10544607" y="819810"/>
                  </a:lnTo>
                  <a:lnTo>
                    <a:pt x="10568457" y="825754"/>
                  </a:lnTo>
                  <a:lnTo>
                    <a:pt x="10615359" y="838987"/>
                  </a:lnTo>
                  <a:lnTo>
                    <a:pt x="10662031" y="853313"/>
                  </a:lnTo>
                  <a:lnTo>
                    <a:pt x="10841368" y="912279"/>
                  </a:lnTo>
                  <a:lnTo>
                    <a:pt x="11195596" y="912279"/>
                  </a:lnTo>
                  <a:close/>
                </a:path>
                <a:path w="11943715" h="913765">
                  <a:moveTo>
                    <a:pt x="11772710" y="912279"/>
                  </a:moveTo>
                  <a:lnTo>
                    <a:pt x="11642039" y="805510"/>
                  </a:lnTo>
                  <a:lnTo>
                    <a:pt x="11613020" y="795731"/>
                  </a:lnTo>
                  <a:lnTo>
                    <a:pt x="11515420" y="761390"/>
                  </a:lnTo>
                  <a:lnTo>
                    <a:pt x="11418443" y="725398"/>
                  </a:lnTo>
                  <a:lnTo>
                    <a:pt x="11322075" y="687908"/>
                  </a:lnTo>
                  <a:lnTo>
                    <a:pt x="11232375" y="651459"/>
                  </a:lnTo>
                  <a:lnTo>
                    <a:pt x="11142726" y="613600"/>
                  </a:lnTo>
                  <a:lnTo>
                    <a:pt x="11008297" y="554583"/>
                  </a:lnTo>
                  <a:lnTo>
                    <a:pt x="10829100" y="472579"/>
                  </a:lnTo>
                  <a:lnTo>
                    <a:pt x="10484904" y="308457"/>
                  </a:lnTo>
                  <a:lnTo>
                    <a:pt x="10481246" y="305993"/>
                  </a:lnTo>
                  <a:lnTo>
                    <a:pt x="10480929" y="306539"/>
                  </a:lnTo>
                  <a:lnTo>
                    <a:pt x="10480294" y="306235"/>
                  </a:lnTo>
                  <a:lnTo>
                    <a:pt x="10459364" y="300024"/>
                  </a:lnTo>
                  <a:lnTo>
                    <a:pt x="10437774" y="300799"/>
                  </a:lnTo>
                  <a:lnTo>
                    <a:pt x="10418280" y="309270"/>
                  </a:lnTo>
                  <a:lnTo>
                    <a:pt x="10403624" y="326148"/>
                  </a:lnTo>
                  <a:lnTo>
                    <a:pt x="10396690" y="347624"/>
                  </a:lnTo>
                  <a:lnTo>
                    <a:pt x="10398138" y="368490"/>
                  </a:lnTo>
                  <a:lnTo>
                    <a:pt x="10421328" y="400735"/>
                  </a:lnTo>
                  <a:lnTo>
                    <a:pt x="10465752" y="431393"/>
                  </a:lnTo>
                  <a:lnTo>
                    <a:pt x="10635806" y="543953"/>
                  </a:lnTo>
                  <a:lnTo>
                    <a:pt x="10893781" y="708367"/>
                  </a:lnTo>
                  <a:lnTo>
                    <a:pt x="11226457" y="912279"/>
                  </a:lnTo>
                  <a:lnTo>
                    <a:pt x="11445989" y="912279"/>
                  </a:lnTo>
                  <a:lnTo>
                    <a:pt x="11164227" y="742581"/>
                  </a:lnTo>
                  <a:lnTo>
                    <a:pt x="11257915" y="781227"/>
                  </a:lnTo>
                  <a:lnTo>
                    <a:pt x="11352479" y="818730"/>
                  </a:lnTo>
                  <a:lnTo>
                    <a:pt x="11447615" y="854837"/>
                  </a:lnTo>
                  <a:lnTo>
                    <a:pt x="11543386" y="889381"/>
                  </a:lnTo>
                  <a:lnTo>
                    <a:pt x="11610365" y="912279"/>
                  </a:lnTo>
                  <a:lnTo>
                    <a:pt x="11772710" y="912279"/>
                  </a:lnTo>
                  <a:close/>
                </a:path>
                <a:path w="11943715" h="913765">
                  <a:moveTo>
                    <a:pt x="11943283" y="912279"/>
                  </a:moveTo>
                  <a:lnTo>
                    <a:pt x="11935739" y="902195"/>
                  </a:lnTo>
                  <a:lnTo>
                    <a:pt x="11655958" y="673036"/>
                  </a:lnTo>
                  <a:lnTo>
                    <a:pt x="11422736" y="488276"/>
                  </a:lnTo>
                  <a:lnTo>
                    <a:pt x="11536070" y="532917"/>
                  </a:lnTo>
                  <a:lnTo>
                    <a:pt x="11674285" y="584758"/>
                  </a:lnTo>
                  <a:lnTo>
                    <a:pt x="11814239" y="634644"/>
                  </a:lnTo>
                  <a:lnTo>
                    <a:pt x="11835790" y="636422"/>
                  </a:lnTo>
                  <a:lnTo>
                    <a:pt x="11856631" y="628980"/>
                  </a:lnTo>
                  <a:lnTo>
                    <a:pt x="11873408" y="614489"/>
                  </a:lnTo>
                  <a:lnTo>
                    <a:pt x="11882793" y="595122"/>
                  </a:lnTo>
                  <a:lnTo>
                    <a:pt x="11883644" y="572655"/>
                  </a:lnTo>
                  <a:lnTo>
                    <a:pt x="11876710" y="552932"/>
                  </a:lnTo>
                  <a:lnTo>
                    <a:pt x="11862918" y="537184"/>
                  </a:lnTo>
                  <a:lnTo>
                    <a:pt x="11843271" y="526567"/>
                  </a:lnTo>
                  <a:lnTo>
                    <a:pt x="11748592" y="493255"/>
                  </a:lnTo>
                  <a:lnTo>
                    <a:pt x="11607165" y="440994"/>
                  </a:lnTo>
                  <a:lnTo>
                    <a:pt x="11466830" y="386143"/>
                  </a:lnTo>
                  <a:lnTo>
                    <a:pt x="11327549" y="328688"/>
                  </a:lnTo>
                  <a:lnTo>
                    <a:pt x="11189335" y="268630"/>
                  </a:lnTo>
                  <a:lnTo>
                    <a:pt x="11053724" y="206705"/>
                  </a:lnTo>
                  <a:lnTo>
                    <a:pt x="11052391" y="205701"/>
                  </a:lnTo>
                  <a:lnTo>
                    <a:pt x="11052213" y="206006"/>
                  </a:lnTo>
                  <a:lnTo>
                    <a:pt x="11031207" y="199910"/>
                  </a:lnTo>
                  <a:lnTo>
                    <a:pt x="11009617" y="200672"/>
                  </a:lnTo>
                  <a:lnTo>
                    <a:pt x="10990174" y="209080"/>
                  </a:lnTo>
                  <a:lnTo>
                    <a:pt x="10975531" y="225907"/>
                  </a:lnTo>
                  <a:lnTo>
                    <a:pt x="10968482" y="247599"/>
                  </a:lnTo>
                  <a:lnTo>
                    <a:pt x="10970120" y="268147"/>
                  </a:lnTo>
                  <a:lnTo>
                    <a:pt x="10979429" y="286740"/>
                  </a:lnTo>
                  <a:lnTo>
                    <a:pt x="10994441" y="301599"/>
                  </a:lnTo>
                  <a:lnTo>
                    <a:pt x="10995444" y="302590"/>
                  </a:lnTo>
                  <a:lnTo>
                    <a:pt x="11273739" y="513892"/>
                  </a:lnTo>
                  <a:lnTo>
                    <a:pt x="11353724" y="576008"/>
                  </a:lnTo>
                  <a:lnTo>
                    <a:pt x="11642039" y="805510"/>
                  </a:lnTo>
                  <a:lnTo>
                    <a:pt x="11711216" y="828294"/>
                  </a:lnTo>
                  <a:lnTo>
                    <a:pt x="11760543" y="843864"/>
                  </a:lnTo>
                  <a:lnTo>
                    <a:pt x="11810035" y="858939"/>
                  </a:lnTo>
                  <a:lnTo>
                    <a:pt x="11859666" y="873506"/>
                  </a:lnTo>
                  <a:lnTo>
                    <a:pt x="11909450" y="887552"/>
                  </a:lnTo>
                  <a:lnTo>
                    <a:pt x="11894922" y="912279"/>
                  </a:lnTo>
                  <a:lnTo>
                    <a:pt x="11943283" y="9122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940" y="4222033"/>
              <a:ext cx="5448299" cy="263596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427915" y="834886"/>
            <a:ext cx="4727575" cy="5854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83335">
              <a:lnSpc>
                <a:spcPts val="990"/>
              </a:lnSpc>
              <a:spcBef>
                <a:spcPts val="90"/>
              </a:spcBef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114" dirty="0">
                <a:latin typeface="Microsoft Sans Serif"/>
                <a:cs typeface="Microsoft Sans Serif"/>
              </a:rPr>
              <a:t>h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200" dirty="0">
                <a:latin typeface="Microsoft Sans Serif"/>
                <a:cs typeface="Microsoft Sans Serif"/>
              </a:rPr>
              <a:t>m</a:t>
            </a:r>
            <a:r>
              <a:rPr sz="850" spc="80" dirty="0">
                <a:latin typeface="Microsoft Sans Serif"/>
                <a:cs typeface="Microsoft Sans Serif"/>
              </a:rPr>
              <a:t>l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g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>
              <a:latin typeface="Microsoft Sans Serif"/>
              <a:cs typeface="Microsoft Sans Serif"/>
            </a:endParaRPr>
          </a:p>
          <a:p>
            <a:pPr marL="1283335">
              <a:lnSpc>
                <a:spcPts val="955"/>
              </a:lnSpc>
            </a:pPr>
            <a:r>
              <a:rPr sz="850" spc="70" dirty="0">
                <a:latin typeface="Microsoft Sans Serif"/>
                <a:cs typeface="Microsoft Sans Serif"/>
              </a:rPr>
              <a:t>&lt;head&gt;</a:t>
            </a:r>
            <a:endParaRPr sz="850">
              <a:latin typeface="Microsoft Sans Serif"/>
              <a:cs typeface="Microsoft Sans Serif"/>
            </a:endParaRPr>
          </a:p>
          <a:p>
            <a:pPr marL="1447800">
              <a:lnSpc>
                <a:spcPts val="990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dirty="0">
                <a:latin typeface="Microsoft Sans Serif"/>
                <a:cs typeface="Microsoft Sans Serif"/>
              </a:rPr>
              <a:t>&gt;</a:t>
            </a:r>
            <a:r>
              <a:rPr sz="850" spc="-20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15" dirty="0">
                <a:latin typeface="Microsoft Sans Serif"/>
                <a:cs typeface="Microsoft Sans Serif"/>
              </a:rPr>
              <a:t>v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10" dirty="0">
                <a:latin typeface="Microsoft Sans Serif"/>
                <a:cs typeface="Microsoft Sans Serif"/>
              </a:rPr>
              <a:t>ga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120" dirty="0">
                <a:latin typeface="Microsoft Sans Serif"/>
                <a:cs typeface="Microsoft Sans Serif"/>
              </a:rPr>
              <a:t>n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40" dirty="0">
                <a:latin typeface="Microsoft Sans Serif"/>
                <a:cs typeface="Microsoft Sans Serif"/>
              </a:rPr>
              <a:t>B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204" dirty="0">
                <a:latin typeface="Microsoft Sans Serif"/>
                <a:cs typeface="Microsoft Sans Serif"/>
              </a:rPr>
              <a:t>/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50">
              <a:latin typeface="Microsoft Sans Serif"/>
              <a:cs typeface="Microsoft Sans Serif"/>
            </a:endParaRPr>
          </a:p>
          <a:p>
            <a:pPr marL="1447800">
              <a:lnSpc>
                <a:spcPts val="990"/>
              </a:lnSpc>
              <a:spcBef>
                <a:spcPts val="5"/>
              </a:spcBef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75" dirty="0">
                <a:latin typeface="Microsoft Sans Serif"/>
                <a:cs typeface="Microsoft Sans Serif"/>
              </a:rPr>
              <a:t>li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55" dirty="0">
                <a:latin typeface="Microsoft Sans Serif"/>
                <a:cs typeface="Microsoft Sans Serif"/>
              </a:rPr>
              <a:t>k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14" dirty="0">
                <a:latin typeface="Microsoft Sans Serif"/>
                <a:cs typeface="Microsoft Sans Serif"/>
              </a:rPr>
              <a:t>h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95" dirty="0">
                <a:latin typeface="Microsoft Sans Serif"/>
                <a:cs typeface="Microsoft Sans Serif"/>
              </a:rPr>
              <a:t>f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15" dirty="0">
                <a:latin typeface="Microsoft Sans Serif"/>
                <a:cs typeface="Microsoft Sans Serif"/>
              </a:rPr>
              <a:t>v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10" dirty="0">
                <a:latin typeface="Microsoft Sans Serif"/>
                <a:cs typeface="Microsoft Sans Serif"/>
              </a:rPr>
              <a:t>ga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0" dirty="0">
                <a:latin typeface="Microsoft Sans Serif"/>
                <a:cs typeface="Microsoft Sans Serif"/>
              </a:rPr>
              <a:t>.</a:t>
            </a:r>
            <a:r>
              <a:rPr sz="850" spc="145" dirty="0">
                <a:latin typeface="Microsoft Sans Serif"/>
                <a:cs typeface="Microsoft Sans Serif"/>
              </a:rPr>
              <a:t>c</a:t>
            </a:r>
            <a:r>
              <a:rPr sz="850" spc="130" dirty="0">
                <a:latin typeface="Microsoft Sans Serif"/>
                <a:cs typeface="Microsoft Sans Serif"/>
              </a:rPr>
              <a:t>ss</a:t>
            </a:r>
            <a:r>
              <a:rPr sz="850" spc="85" dirty="0">
                <a:latin typeface="Microsoft Sans Serif"/>
                <a:cs typeface="Microsoft Sans Serif"/>
              </a:rPr>
              <a:t>"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145" dirty="0">
                <a:latin typeface="Microsoft Sans Serif"/>
                <a:cs typeface="Microsoft Sans Serif"/>
              </a:rPr>
              <a:t>y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114" dirty="0">
                <a:latin typeface="Microsoft Sans Serif"/>
                <a:cs typeface="Microsoft Sans Serif"/>
              </a:rPr>
              <a:t>h</a:t>
            </a:r>
            <a:r>
              <a:rPr sz="850" spc="100" dirty="0">
                <a:latin typeface="Microsoft Sans Serif"/>
                <a:cs typeface="Microsoft Sans Serif"/>
              </a:rPr>
              <a:t>ee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>
              <a:latin typeface="Microsoft Sans Serif"/>
              <a:cs typeface="Microsoft Sans Serif"/>
            </a:endParaRPr>
          </a:p>
          <a:p>
            <a:pPr marL="1447800">
              <a:lnSpc>
                <a:spcPts val="955"/>
              </a:lnSpc>
            </a:pPr>
            <a:r>
              <a:rPr sz="850" spc="80" dirty="0">
                <a:latin typeface="Microsoft Sans Serif"/>
                <a:cs typeface="Microsoft Sans Serif"/>
              </a:rPr>
              <a:t>&lt;link</a:t>
            </a:r>
            <a:r>
              <a:rPr sz="850" spc="-50" dirty="0">
                <a:latin typeface="Microsoft Sans Serif"/>
                <a:cs typeface="Microsoft Sans Serif"/>
              </a:rPr>
              <a:t> </a:t>
            </a:r>
            <a:r>
              <a:rPr sz="850" spc="120" dirty="0">
                <a:latin typeface="Microsoft Sans Serif"/>
                <a:cs typeface="Microsoft Sans Serif"/>
              </a:rPr>
              <a:t>href='dropdown.css'</a:t>
            </a:r>
            <a:r>
              <a:rPr sz="850" spc="-45" dirty="0">
                <a:latin typeface="Microsoft Sans Serif"/>
                <a:cs typeface="Microsoft Sans Serif"/>
              </a:rPr>
              <a:t> </a:t>
            </a:r>
            <a:r>
              <a:rPr sz="850" spc="114" dirty="0">
                <a:latin typeface="Microsoft Sans Serif"/>
                <a:cs typeface="Microsoft Sans Serif"/>
              </a:rPr>
              <a:t>rel='stylesheet'&gt;</a:t>
            </a:r>
            <a:endParaRPr sz="850">
              <a:latin typeface="Microsoft Sans Serif"/>
              <a:cs typeface="Microsoft Sans Serif"/>
            </a:endParaRPr>
          </a:p>
          <a:p>
            <a:pPr marL="1365250">
              <a:lnSpc>
                <a:spcPts val="955"/>
              </a:lnSpc>
            </a:pPr>
            <a:r>
              <a:rPr sz="850" spc="30" dirty="0">
                <a:latin typeface="Microsoft Sans Serif"/>
                <a:cs typeface="Microsoft Sans Serif"/>
              </a:rPr>
              <a:t>&lt;!-- </a:t>
            </a:r>
            <a:r>
              <a:rPr sz="850" spc="165" dirty="0">
                <a:latin typeface="Microsoft Sans Serif"/>
                <a:cs typeface="Microsoft Sans Serif"/>
              </a:rPr>
              <a:t> </a:t>
            </a:r>
            <a:r>
              <a:rPr sz="850" spc="105" dirty="0">
                <a:latin typeface="Microsoft Sans Serif"/>
                <a:cs typeface="Microsoft Sans Serif"/>
              </a:rPr>
              <a:t>&lt;style&gt;add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40" dirty="0">
                <a:latin typeface="Microsoft Sans Serif"/>
                <a:cs typeface="Microsoft Sans Serif"/>
              </a:rPr>
              <a:t>required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25" dirty="0">
                <a:latin typeface="Microsoft Sans Serif"/>
                <a:cs typeface="Microsoft Sans Serif"/>
              </a:rPr>
              <a:t>styles&lt;/style&gt;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30" dirty="0">
                <a:latin typeface="Microsoft Sans Serif"/>
                <a:cs typeface="Microsoft Sans Serif"/>
              </a:rPr>
              <a:t>--&gt;</a:t>
            </a:r>
            <a:endParaRPr sz="850">
              <a:latin typeface="Microsoft Sans Serif"/>
              <a:cs typeface="Microsoft Sans Serif"/>
            </a:endParaRPr>
          </a:p>
          <a:p>
            <a:pPr marL="1283335">
              <a:lnSpc>
                <a:spcPts val="955"/>
              </a:lnSpc>
            </a:pPr>
            <a:r>
              <a:rPr sz="850" spc="90" dirty="0">
                <a:latin typeface="Microsoft Sans Serif"/>
                <a:cs typeface="Microsoft Sans Serif"/>
              </a:rPr>
              <a:t>&lt;/head&gt;</a:t>
            </a:r>
            <a:endParaRPr sz="850">
              <a:latin typeface="Microsoft Sans Serif"/>
              <a:cs typeface="Microsoft Sans Serif"/>
            </a:endParaRPr>
          </a:p>
          <a:p>
            <a:pPr marL="1283335">
              <a:lnSpc>
                <a:spcPts val="955"/>
              </a:lnSpc>
            </a:pPr>
            <a:r>
              <a:rPr sz="850" spc="75" dirty="0">
                <a:latin typeface="Microsoft Sans Serif"/>
                <a:cs typeface="Microsoft Sans Serif"/>
              </a:rPr>
              <a:t>&lt;body&gt;</a:t>
            </a:r>
            <a:endParaRPr sz="850">
              <a:latin typeface="Microsoft Sans Serif"/>
              <a:cs typeface="Microsoft Sans Serif"/>
            </a:endParaRPr>
          </a:p>
          <a:p>
            <a:pPr marL="1365250">
              <a:lnSpc>
                <a:spcPts val="955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20" dirty="0">
                <a:latin typeface="Microsoft Sans Serif"/>
                <a:cs typeface="Microsoft Sans Serif"/>
              </a:rPr>
              <a:t>v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45" dirty="0">
                <a:latin typeface="Microsoft Sans Serif"/>
                <a:cs typeface="Microsoft Sans Serif"/>
              </a:rPr>
              <a:t>c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130" dirty="0">
                <a:latin typeface="Microsoft Sans Serif"/>
                <a:cs typeface="Microsoft Sans Serif"/>
              </a:rPr>
              <a:t>ss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15" dirty="0">
                <a:latin typeface="Microsoft Sans Serif"/>
                <a:cs typeface="Microsoft Sans Serif"/>
              </a:rPr>
              <a:t>v</a:t>
            </a:r>
            <a:r>
              <a:rPr sz="850" spc="110" dirty="0">
                <a:latin typeface="Microsoft Sans Serif"/>
                <a:cs typeface="Microsoft Sans Serif"/>
              </a:rPr>
              <a:t>ba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>
              <a:latin typeface="Microsoft Sans Serif"/>
              <a:cs typeface="Microsoft Sans Serif"/>
            </a:endParaRPr>
          </a:p>
          <a:p>
            <a:pPr marL="1447800">
              <a:lnSpc>
                <a:spcPts val="955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110" dirty="0">
                <a:latin typeface="Microsoft Sans Serif"/>
                <a:cs typeface="Microsoft Sans Serif"/>
              </a:rPr>
              <a:t>d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220" dirty="0">
                <a:latin typeface="Microsoft Sans Serif"/>
                <a:cs typeface="Microsoft Sans Serif"/>
              </a:rPr>
              <a:t>v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45" dirty="0">
                <a:latin typeface="Microsoft Sans Serif"/>
                <a:cs typeface="Microsoft Sans Serif"/>
              </a:rPr>
              <a:t>c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130" dirty="0">
                <a:latin typeface="Microsoft Sans Serif"/>
                <a:cs typeface="Microsoft Sans Serif"/>
              </a:rPr>
              <a:t>ss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110" dirty="0">
                <a:latin typeface="Microsoft Sans Serif"/>
                <a:cs typeface="Microsoft Sans Serif"/>
              </a:rPr>
              <a:t>g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>
              <a:latin typeface="Microsoft Sans Serif"/>
              <a:cs typeface="Microsoft Sans Serif"/>
            </a:endParaRPr>
          </a:p>
          <a:p>
            <a:pPr marL="1530350">
              <a:lnSpc>
                <a:spcPts val="955"/>
              </a:lnSpc>
            </a:pPr>
            <a:r>
              <a:rPr sz="850" spc="55" dirty="0">
                <a:latin typeface="Microsoft Sans Serif"/>
                <a:cs typeface="Microsoft Sans Serif"/>
              </a:rPr>
              <a:t>&lt;a</a:t>
            </a:r>
            <a:r>
              <a:rPr sz="850" spc="-60" dirty="0">
                <a:latin typeface="Microsoft Sans Serif"/>
                <a:cs typeface="Microsoft Sans Serif"/>
              </a:rPr>
              <a:t> </a:t>
            </a:r>
            <a:r>
              <a:rPr sz="850" spc="100" dirty="0">
                <a:latin typeface="Microsoft Sans Serif"/>
                <a:cs typeface="Microsoft Sans Serif"/>
              </a:rPr>
              <a:t>href="p1.html"&gt;&lt;kk</a:t>
            </a:r>
            <a:r>
              <a:rPr sz="850" spc="-60" dirty="0">
                <a:latin typeface="Microsoft Sans Serif"/>
                <a:cs typeface="Microsoft Sans Serif"/>
              </a:rPr>
              <a:t> </a:t>
            </a:r>
            <a:r>
              <a:rPr sz="850" spc="120" dirty="0">
                <a:latin typeface="Microsoft Sans Serif"/>
                <a:cs typeface="Microsoft Sans Serif"/>
              </a:rPr>
              <a:t>style="color:</a:t>
            </a:r>
            <a:r>
              <a:rPr sz="850" spc="-55" dirty="0">
                <a:latin typeface="Microsoft Sans Serif"/>
                <a:cs typeface="Microsoft Sans Serif"/>
              </a:rPr>
              <a:t> </a:t>
            </a:r>
            <a:r>
              <a:rPr sz="850" spc="85" dirty="0">
                <a:latin typeface="Microsoft Sans Serif"/>
                <a:cs typeface="Microsoft Sans Serif"/>
              </a:rPr>
              <a:t>pink;"&gt;Food&lt;/kk&gt;</a:t>
            </a:r>
            <a:endParaRPr sz="850">
              <a:latin typeface="Microsoft Sans Serif"/>
              <a:cs typeface="Microsoft Sans Serif"/>
            </a:endParaRPr>
          </a:p>
          <a:p>
            <a:pPr marL="1283335">
              <a:lnSpc>
                <a:spcPts val="955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110" dirty="0">
                <a:latin typeface="Microsoft Sans Serif"/>
                <a:cs typeface="Microsoft Sans Serif"/>
              </a:rPr>
              <a:t>pa</a:t>
            </a:r>
            <a:r>
              <a:rPr sz="850" spc="120" dirty="0">
                <a:latin typeface="Microsoft Sans Serif"/>
                <a:cs typeface="Microsoft Sans Serif"/>
              </a:rPr>
              <a:t>n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145" dirty="0">
                <a:latin typeface="Microsoft Sans Serif"/>
                <a:cs typeface="Microsoft Sans Serif"/>
              </a:rPr>
              <a:t>y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45" dirty="0">
                <a:latin typeface="Microsoft Sans Serif"/>
                <a:cs typeface="Microsoft Sans Serif"/>
              </a:rPr>
              <a:t>c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35" dirty="0">
                <a:latin typeface="Microsoft Sans Serif"/>
                <a:cs typeface="Microsoft Sans Serif"/>
              </a:rPr>
              <a:t>: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10" dirty="0">
                <a:latin typeface="Microsoft Sans Serif"/>
                <a:cs typeface="Microsoft Sans Serif"/>
              </a:rPr>
              <a:t>g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00" dirty="0">
                <a:latin typeface="Microsoft Sans Serif"/>
                <a:cs typeface="Microsoft Sans Serif"/>
              </a:rPr>
              <a:t>ee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30" dirty="0">
                <a:latin typeface="Microsoft Sans Serif"/>
                <a:cs typeface="Microsoft Sans Serif"/>
              </a:rPr>
              <a:t>;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dirty="0">
                <a:latin typeface="Microsoft Sans Serif"/>
                <a:cs typeface="Microsoft Sans Serif"/>
              </a:rPr>
              <a:t>&gt;</a:t>
            </a:r>
            <a:r>
              <a:rPr sz="850" spc="-50" dirty="0">
                <a:latin typeface="Microsoft Sans Serif"/>
                <a:cs typeface="Microsoft Sans Serif"/>
              </a:rPr>
              <a:t>G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00" dirty="0">
                <a:latin typeface="Microsoft Sans Serif"/>
                <a:cs typeface="Microsoft Sans Serif"/>
              </a:rPr>
              <a:t>m</a:t>
            </a: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204" dirty="0">
                <a:latin typeface="Microsoft Sans Serif"/>
                <a:cs typeface="Microsoft Sans Serif"/>
              </a:rPr>
              <a:t>/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110" dirty="0">
                <a:latin typeface="Microsoft Sans Serif"/>
                <a:cs typeface="Microsoft Sans Serif"/>
              </a:rPr>
              <a:t>pa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dirty="0">
                <a:latin typeface="Microsoft Sans Serif"/>
                <a:cs typeface="Microsoft Sans Serif"/>
              </a:rPr>
              <a:t>&gt;&lt;</a:t>
            </a:r>
            <a:r>
              <a:rPr sz="850" spc="204" dirty="0">
                <a:latin typeface="Microsoft Sans Serif"/>
                <a:cs typeface="Microsoft Sans Serif"/>
              </a:rPr>
              <a:t>/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>
              <a:latin typeface="Microsoft Sans Serif"/>
              <a:cs typeface="Microsoft Sans Serif"/>
            </a:endParaRPr>
          </a:p>
          <a:p>
            <a:pPr marL="1447800">
              <a:lnSpc>
                <a:spcPts val="955"/>
              </a:lnSpc>
            </a:pPr>
            <a:r>
              <a:rPr sz="850" spc="100" dirty="0">
                <a:latin typeface="Microsoft Sans Serif"/>
                <a:cs typeface="Microsoft Sans Serif"/>
              </a:rPr>
              <a:t>&lt;/div&gt;</a:t>
            </a:r>
            <a:endParaRPr sz="850">
              <a:latin typeface="Microsoft Sans Serif"/>
              <a:cs typeface="Microsoft Sans Serif"/>
            </a:endParaRPr>
          </a:p>
          <a:p>
            <a:pPr marL="1447800">
              <a:lnSpc>
                <a:spcPts val="955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114" dirty="0">
                <a:latin typeface="Microsoft Sans Serif"/>
                <a:cs typeface="Microsoft Sans Serif"/>
              </a:rPr>
              <a:t>u</a:t>
            </a:r>
            <a:r>
              <a:rPr sz="850" spc="80" dirty="0">
                <a:latin typeface="Microsoft Sans Serif"/>
                <a:cs typeface="Microsoft Sans Serif"/>
              </a:rPr>
              <a:t>l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45" dirty="0">
                <a:latin typeface="Microsoft Sans Serif"/>
                <a:cs typeface="Microsoft Sans Serif"/>
              </a:rPr>
              <a:t>c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130" dirty="0">
                <a:latin typeface="Microsoft Sans Serif"/>
                <a:cs typeface="Microsoft Sans Serif"/>
              </a:rPr>
              <a:t>ss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15" dirty="0">
                <a:latin typeface="Microsoft Sans Serif"/>
                <a:cs typeface="Microsoft Sans Serif"/>
              </a:rPr>
              <a:t>v</a:t>
            </a:r>
            <a:r>
              <a:rPr sz="850" spc="40" dirty="0">
                <a:latin typeface="Microsoft Sans Serif"/>
                <a:cs typeface="Microsoft Sans Serif"/>
              </a:rPr>
              <a:t>-</a:t>
            </a:r>
            <a:r>
              <a:rPr sz="850" spc="75" dirty="0">
                <a:latin typeface="Microsoft Sans Serif"/>
                <a:cs typeface="Microsoft Sans Serif"/>
              </a:rPr>
              <a:t>li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50" dirty="0">
                <a:latin typeface="Microsoft Sans Serif"/>
                <a:cs typeface="Microsoft Sans Serif"/>
              </a:rPr>
              <a:t>k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>
              <a:latin typeface="Microsoft Sans Serif"/>
              <a:cs typeface="Microsoft Sans Serif"/>
            </a:endParaRPr>
          </a:p>
          <a:p>
            <a:pPr marL="1530350">
              <a:lnSpc>
                <a:spcPts val="955"/>
              </a:lnSpc>
            </a:pPr>
            <a:r>
              <a:rPr sz="850" spc="40" dirty="0">
                <a:latin typeface="Microsoft Sans Serif"/>
                <a:cs typeface="Microsoft Sans Serif"/>
              </a:rPr>
              <a:t>&lt;li&gt;&lt;a</a:t>
            </a:r>
            <a:r>
              <a:rPr sz="850" spc="-55" dirty="0">
                <a:latin typeface="Microsoft Sans Serif"/>
                <a:cs typeface="Microsoft Sans Serif"/>
              </a:rPr>
              <a:t> </a:t>
            </a:r>
            <a:r>
              <a:rPr sz="850" spc="100" dirty="0">
                <a:latin typeface="Microsoft Sans Serif"/>
                <a:cs typeface="Microsoft Sans Serif"/>
              </a:rPr>
              <a:t>href="index.html"&gt;Home&lt;/a&gt;&lt;/li&gt;</a:t>
            </a:r>
            <a:endParaRPr sz="850">
              <a:latin typeface="Microsoft Sans Serif"/>
              <a:cs typeface="Microsoft Sans Serif"/>
            </a:endParaRPr>
          </a:p>
          <a:p>
            <a:pPr marL="1530350">
              <a:lnSpc>
                <a:spcPts val="955"/>
              </a:lnSpc>
            </a:pPr>
            <a:r>
              <a:rPr sz="850" spc="40" dirty="0">
                <a:latin typeface="Microsoft Sans Serif"/>
                <a:cs typeface="Microsoft Sans Serif"/>
              </a:rPr>
              <a:t>&lt;li&gt;&lt;a</a:t>
            </a:r>
            <a:r>
              <a:rPr sz="850" spc="-40" dirty="0">
                <a:latin typeface="Microsoft Sans Serif"/>
                <a:cs typeface="Microsoft Sans Serif"/>
              </a:rPr>
              <a:t> </a:t>
            </a:r>
            <a:r>
              <a:rPr sz="850" spc="110" dirty="0">
                <a:latin typeface="Microsoft Sans Serif"/>
                <a:cs typeface="Microsoft Sans Serif"/>
              </a:rPr>
              <a:t>href="about.html"&gt;About&lt;/a&gt;&lt;/li&gt;</a:t>
            </a:r>
            <a:endParaRPr sz="850">
              <a:latin typeface="Microsoft Sans Serif"/>
              <a:cs typeface="Microsoft Sans Serif"/>
            </a:endParaRPr>
          </a:p>
          <a:p>
            <a:pPr marL="1530350">
              <a:lnSpc>
                <a:spcPts val="955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30" dirty="0">
                <a:latin typeface="Microsoft Sans Serif"/>
                <a:cs typeface="Microsoft Sans Serif"/>
              </a:rPr>
              <a:t>!</a:t>
            </a:r>
            <a:r>
              <a:rPr sz="850" spc="40" dirty="0">
                <a:latin typeface="Microsoft Sans Serif"/>
                <a:cs typeface="Microsoft Sans Serif"/>
              </a:rPr>
              <a:t>--</a:t>
            </a:r>
            <a:r>
              <a:rPr sz="850" spc="110" dirty="0">
                <a:latin typeface="Microsoft Sans Serif"/>
                <a:cs typeface="Microsoft Sans Serif"/>
              </a:rPr>
              <a:t>ad</a:t>
            </a:r>
            <a:r>
              <a:rPr sz="850" spc="114" dirty="0">
                <a:latin typeface="Microsoft Sans Serif"/>
                <a:cs typeface="Microsoft Sans Serif"/>
              </a:rPr>
              <a:t>d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14" dirty="0">
                <a:latin typeface="Microsoft Sans Serif"/>
                <a:cs typeface="Microsoft Sans Serif"/>
              </a:rPr>
              <a:t>qu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14" dirty="0">
                <a:latin typeface="Microsoft Sans Serif"/>
                <a:cs typeface="Microsoft Sans Serif"/>
              </a:rPr>
              <a:t>d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15" dirty="0">
                <a:latin typeface="Microsoft Sans Serif"/>
                <a:cs typeface="Microsoft Sans Serif"/>
              </a:rPr>
              <a:t>v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10" dirty="0">
                <a:latin typeface="Microsoft Sans Serif"/>
                <a:cs typeface="Microsoft Sans Serif"/>
              </a:rPr>
              <a:t>ga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120" dirty="0">
                <a:latin typeface="Microsoft Sans Serif"/>
                <a:cs typeface="Microsoft Sans Serif"/>
              </a:rPr>
              <a:t>n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75" dirty="0">
                <a:latin typeface="Microsoft Sans Serif"/>
                <a:cs typeface="Microsoft Sans Serif"/>
              </a:rPr>
              <a:t>li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40" dirty="0">
                <a:latin typeface="Microsoft Sans Serif"/>
                <a:cs typeface="Microsoft Sans Serif"/>
              </a:rPr>
              <a:t>--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>
              <a:latin typeface="Microsoft Sans Serif"/>
              <a:cs typeface="Microsoft Sans Serif"/>
            </a:endParaRPr>
          </a:p>
          <a:p>
            <a:pPr marR="1529080" algn="ctr">
              <a:lnSpc>
                <a:spcPts val="955"/>
              </a:lnSpc>
            </a:pPr>
            <a:r>
              <a:rPr sz="850" spc="80" dirty="0">
                <a:latin typeface="Microsoft Sans Serif"/>
                <a:cs typeface="Microsoft Sans Serif"/>
              </a:rPr>
              <a:t>&lt;/ul&gt;</a:t>
            </a:r>
            <a:endParaRPr sz="850">
              <a:latin typeface="Microsoft Sans Serif"/>
              <a:cs typeface="Microsoft Sans Serif"/>
            </a:endParaRPr>
          </a:p>
          <a:p>
            <a:pPr marR="1570990" algn="ctr">
              <a:lnSpc>
                <a:spcPts val="955"/>
              </a:lnSpc>
            </a:pPr>
            <a:r>
              <a:rPr sz="850" spc="105" dirty="0">
                <a:latin typeface="Microsoft Sans Serif"/>
                <a:cs typeface="Microsoft Sans Serif"/>
              </a:rPr>
              <a:t>&lt;/nav&gt;</a:t>
            </a:r>
            <a:endParaRPr sz="850">
              <a:latin typeface="Microsoft Sans Serif"/>
              <a:cs typeface="Microsoft Sans Serif"/>
            </a:endParaRPr>
          </a:p>
          <a:p>
            <a:pPr marR="1668780" algn="ctr">
              <a:lnSpc>
                <a:spcPts val="955"/>
              </a:lnSpc>
            </a:pPr>
            <a:r>
              <a:rPr sz="850" spc="80" dirty="0">
                <a:latin typeface="Microsoft Sans Serif"/>
                <a:cs typeface="Microsoft Sans Serif"/>
              </a:rPr>
              <a:t>&lt;div&gt;</a:t>
            </a:r>
            <a:endParaRPr sz="850">
              <a:latin typeface="Microsoft Sans Serif"/>
              <a:cs typeface="Microsoft Sans Serif"/>
            </a:endParaRPr>
          </a:p>
          <a:p>
            <a:pPr marL="1283335" marR="45720" indent="164465">
              <a:lnSpc>
                <a:spcPts val="960"/>
              </a:lnSpc>
              <a:spcBef>
                <a:spcPts val="50"/>
              </a:spcBef>
            </a:pPr>
            <a:r>
              <a:rPr sz="850" spc="-10" dirty="0">
                <a:latin typeface="Microsoft Sans Serif"/>
                <a:cs typeface="Microsoft Sans Serif"/>
              </a:rPr>
              <a:t>&lt;h1</a:t>
            </a:r>
            <a:r>
              <a:rPr sz="850" spc="-50" dirty="0">
                <a:latin typeface="Microsoft Sans Serif"/>
                <a:cs typeface="Microsoft Sans Serif"/>
              </a:rPr>
              <a:t> </a:t>
            </a:r>
            <a:r>
              <a:rPr sz="850" spc="125" dirty="0">
                <a:latin typeface="Microsoft Sans Serif"/>
                <a:cs typeface="Microsoft Sans Serif"/>
              </a:rPr>
              <a:t>style="margin-left:</a:t>
            </a:r>
            <a:r>
              <a:rPr sz="850" spc="-45" dirty="0">
                <a:latin typeface="Microsoft Sans Serif"/>
                <a:cs typeface="Microsoft Sans Serif"/>
              </a:rPr>
              <a:t> </a:t>
            </a:r>
            <a:r>
              <a:rPr sz="850" spc="60" dirty="0">
                <a:latin typeface="Microsoft Sans Serif"/>
                <a:cs typeface="Microsoft Sans Serif"/>
              </a:rPr>
              <a:t>15px;</a:t>
            </a:r>
            <a:r>
              <a:rPr sz="850" spc="-45" dirty="0">
                <a:latin typeface="Microsoft Sans Serif"/>
                <a:cs typeface="Microsoft Sans Serif"/>
              </a:rPr>
              <a:t> </a:t>
            </a:r>
            <a:r>
              <a:rPr sz="850" spc="110" dirty="0">
                <a:latin typeface="Microsoft Sans Serif"/>
                <a:cs typeface="Microsoft Sans Serif"/>
              </a:rPr>
              <a:t>color:cyan;"&gt;About</a:t>
            </a:r>
            <a:r>
              <a:rPr sz="850" spc="-45" dirty="0">
                <a:latin typeface="Microsoft Sans Serif"/>
                <a:cs typeface="Microsoft Sans Serif"/>
              </a:rPr>
              <a:t> </a:t>
            </a:r>
            <a:r>
              <a:rPr sz="850" spc="80" dirty="0">
                <a:latin typeface="Microsoft Sans Serif"/>
                <a:cs typeface="Microsoft Sans Serif"/>
              </a:rPr>
              <a:t>Food </a:t>
            </a:r>
            <a:r>
              <a:rPr sz="850" spc="-215" dirty="0">
                <a:latin typeface="Microsoft Sans Serif"/>
                <a:cs typeface="Microsoft Sans Serif"/>
              </a:rPr>
              <a:t> </a:t>
            </a:r>
            <a:r>
              <a:rPr sz="850" spc="70" dirty="0">
                <a:latin typeface="Microsoft Sans Serif"/>
                <a:cs typeface="Microsoft Sans Serif"/>
              </a:rPr>
              <a:t>Gram:&lt;/h1&gt;</a:t>
            </a:r>
            <a:endParaRPr sz="850">
              <a:latin typeface="Microsoft Sans Serif"/>
              <a:cs typeface="Microsoft Sans Serif"/>
            </a:endParaRPr>
          </a:p>
          <a:p>
            <a:pPr marL="1365250">
              <a:lnSpc>
                <a:spcPts val="930"/>
              </a:lnSpc>
            </a:pPr>
            <a:r>
              <a:rPr sz="850" spc="100" dirty="0">
                <a:latin typeface="Microsoft Sans Serif"/>
                <a:cs typeface="Microsoft Sans Serif"/>
              </a:rPr>
              <a:t>&lt;/div&gt;</a:t>
            </a:r>
            <a:endParaRPr sz="8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50" spc="20" dirty="0">
                <a:latin typeface="Microsoft Sans Serif"/>
                <a:cs typeface="Microsoft Sans Serif"/>
              </a:rPr>
              <a:t>&lt;</a:t>
            </a:r>
            <a:r>
              <a:rPr sz="650" spc="110" dirty="0">
                <a:latin typeface="Microsoft Sans Serif"/>
                <a:cs typeface="Microsoft Sans Serif"/>
              </a:rPr>
              <a:t>d</a:t>
            </a:r>
            <a:r>
              <a:rPr sz="650" spc="65" dirty="0">
                <a:latin typeface="Microsoft Sans Serif"/>
                <a:cs typeface="Microsoft Sans Serif"/>
              </a:rPr>
              <a:t>i</a:t>
            </a:r>
            <a:r>
              <a:rPr sz="650" spc="195" dirty="0">
                <a:latin typeface="Microsoft Sans Serif"/>
                <a:cs typeface="Microsoft Sans Serif"/>
              </a:rPr>
              <a:t>v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c</a:t>
            </a:r>
            <a:r>
              <a:rPr sz="650" spc="65" dirty="0">
                <a:latin typeface="Microsoft Sans Serif"/>
                <a:cs typeface="Microsoft Sans Serif"/>
              </a:rPr>
              <a:t>l</a:t>
            </a:r>
            <a:r>
              <a:rPr sz="650" spc="110" dirty="0">
                <a:latin typeface="Microsoft Sans Serif"/>
                <a:cs typeface="Microsoft Sans Serif"/>
              </a:rPr>
              <a:t>a</a:t>
            </a:r>
            <a:r>
              <a:rPr sz="650" spc="125" dirty="0">
                <a:latin typeface="Microsoft Sans Serif"/>
                <a:cs typeface="Microsoft Sans Serif"/>
              </a:rPr>
              <a:t>ss</a:t>
            </a:r>
            <a:r>
              <a:rPr sz="650" spc="65" dirty="0">
                <a:latin typeface="Microsoft Sans Serif"/>
                <a:cs typeface="Microsoft Sans Serif"/>
              </a:rPr>
              <a:t>=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110" dirty="0">
                <a:latin typeface="Microsoft Sans Serif"/>
                <a:cs typeface="Microsoft Sans Serif"/>
              </a:rPr>
              <a:t>a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25" dirty="0">
                <a:latin typeface="Microsoft Sans Serif"/>
                <a:cs typeface="Microsoft Sans Serif"/>
              </a:rPr>
              <a:t>&gt;</a:t>
            </a:r>
            <a:endParaRPr sz="650">
              <a:latin typeface="Microsoft Sans Serif"/>
              <a:cs typeface="Microsoft Sans Serif"/>
            </a:endParaRPr>
          </a:p>
          <a:p>
            <a:pPr marL="146050">
              <a:lnSpc>
                <a:spcPct val="100000"/>
              </a:lnSpc>
            </a:pPr>
            <a:r>
              <a:rPr sz="650" spc="65" dirty="0">
                <a:latin typeface="Microsoft Sans Serif"/>
                <a:cs typeface="Microsoft Sans Serif"/>
              </a:rPr>
              <a:t>&lt;div&gt;&lt;h1&gt;Vision:&lt;/h1&gt;</a:t>
            </a:r>
            <a:endParaRPr sz="650">
              <a:latin typeface="Microsoft Sans Serif"/>
              <a:cs typeface="Microsoft Sans Serif"/>
            </a:endParaRPr>
          </a:p>
          <a:p>
            <a:pPr marL="12700" marR="906780" indent="200025">
              <a:lnSpc>
                <a:spcPct val="100000"/>
              </a:lnSpc>
            </a:pPr>
            <a:r>
              <a:rPr sz="650" spc="80" dirty="0">
                <a:latin typeface="Microsoft Sans Serif"/>
                <a:cs typeface="Microsoft Sans Serif"/>
              </a:rPr>
              <a:t>&lt;p&gt;Our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vision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00" dirty="0">
                <a:latin typeface="Microsoft Sans Serif"/>
                <a:cs typeface="Microsoft Sans Serif"/>
              </a:rPr>
              <a:t>is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70" dirty="0">
                <a:latin typeface="Microsoft Sans Serif"/>
                <a:cs typeface="Microsoft Sans Serif"/>
              </a:rPr>
              <a:t>to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50" dirty="0">
                <a:latin typeface="Microsoft Sans Serif"/>
                <a:cs typeface="Microsoft Sans Serif"/>
              </a:rPr>
              <a:t>create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dynamic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online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hub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75" dirty="0">
                <a:latin typeface="Microsoft Sans Serif"/>
                <a:cs typeface="Microsoft Sans Serif"/>
              </a:rPr>
              <a:t>that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brings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50" dirty="0">
                <a:latin typeface="Microsoft Sans Serif"/>
                <a:cs typeface="Microsoft Sans Serif"/>
              </a:rPr>
              <a:t>together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food </a:t>
            </a:r>
            <a:r>
              <a:rPr sz="650" spc="-15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enthusiasts </a:t>
            </a:r>
            <a:r>
              <a:rPr sz="650" spc="170" dirty="0">
                <a:latin typeface="Microsoft Sans Serif"/>
                <a:cs typeface="Microsoft Sans Serif"/>
              </a:rPr>
              <a:t>from </a:t>
            </a:r>
            <a:r>
              <a:rPr sz="650" spc="125" dirty="0">
                <a:latin typeface="Microsoft Sans Serif"/>
                <a:cs typeface="Microsoft Sans Serif"/>
              </a:rPr>
              <a:t>around </a:t>
            </a:r>
            <a:r>
              <a:rPr sz="650" spc="150" dirty="0">
                <a:latin typeface="Microsoft Sans Serif"/>
                <a:cs typeface="Microsoft Sans Serif"/>
              </a:rPr>
              <a:t>the </a:t>
            </a:r>
            <a:r>
              <a:rPr sz="650" spc="120" dirty="0">
                <a:latin typeface="Microsoft Sans Serif"/>
                <a:cs typeface="Microsoft Sans Serif"/>
              </a:rPr>
              <a:t>world, providing </a:t>
            </a:r>
            <a:r>
              <a:rPr sz="650" spc="114" dirty="0">
                <a:latin typeface="Microsoft Sans Serif"/>
                <a:cs typeface="Microsoft Sans Serif"/>
              </a:rPr>
              <a:t>a </a:t>
            </a:r>
            <a:r>
              <a:rPr sz="650" spc="150" dirty="0">
                <a:latin typeface="Microsoft Sans Serif"/>
                <a:cs typeface="Microsoft Sans Serif"/>
              </a:rPr>
              <a:t>platform </a:t>
            </a:r>
            <a:r>
              <a:rPr sz="650" spc="160" dirty="0">
                <a:latin typeface="Microsoft Sans Serif"/>
                <a:cs typeface="Microsoft Sans Serif"/>
              </a:rPr>
              <a:t>for </a:t>
            </a:r>
            <a:r>
              <a:rPr sz="650" spc="110" dirty="0">
                <a:latin typeface="Microsoft Sans Serif"/>
                <a:cs typeface="Microsoft Sans Serif"/>
              </a:rPr>
              <a:t>sharing, </a:t>
            </a:r>
            <a:r>
              <a:rPr sz="650" spc="114" dirty="0">
                <a:latin typeface="Microsoft Sans Serif"/>
                <a:cs typeface="Microsoft Sans Serif"/>
              </a:rPr>
              <a:t> discovering,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celebrating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50" dirty="0">
                <a:latin typeface="Microsoft Sans Serif"/>
                <a:cs typeface="Microsoft Sans Serif"/>
              </a:rPr>
              <a:t>the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85" dirty="0">
                <a:latin typeface="Microsoft Sans Serif"/>
                <a:cs typeface="Microsoft Sans Serif"/>
              </a:rPr>
              <a:t>art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of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cooking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culinary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traditions.&lt;/p&gt;</a:t>
            </a:r>
            <a:endParaRPr sz="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50" spc="100" dirty="0">
                <a:latin typeface="Microsoft Sans Serif"/>
                <a:cs typeface="Microsoft Sans Serif"/>
              </a:rPr>
              <a:t>&lt;/div&gt;</a:t>
            </a:r>
            <a:endParaRPr sz="650">
              <a:latin typeface="Microsoft Sans Serif"/>
              <a:cs typeface="Microsoft Sans Serif"/>
            </a:endParaRPr>
          </a:p>
          <a:p>
            <a:pPr marL="146050">
              <a:lnSpc>
                <a:spcPct val="100000"/>
              </a:lnSpc>
              <a:spcBef>
                <a:spcPts val="5"/>
              </a:spcBef>
            </a:pPr>
            <a:r>
              <a:rPr sz="650" spc="65" dirty="0">
                <a:latin typeface="Microsoft Sans Serif"/>
                <a:cs typeface="Microsoft Sans Serif"/>
              </a:rPr>
              <a:t>&lt;div&gt;&lt;h1&gt;Mission:&lt;/h1&gt;</a:t>
            </a:r>
            <a:endParaRPr sz="650">
              <a:latin typeface="Microsoft Sans Serif"/>
              <a:cs typeface="Microsoft Sans Serif"/>
            </a:endParaRPr>
          </a:p>
          <a:p>
            <a:pPr marL="12700" marR="898525" indent="200025">
              <a:lnSpc>
                <a:spcPct val="100000"/>
              </a:lnSpc>
            </a:pPr>
            <a:r>
              <a:rPr sz="650" spc="65" dirty="0">
                <a:latin typeface="Microsoft Sans Serif"/>
                <a:cs typeface="Microsoft Sans Serif"/>
              </a:rPr>
              <a:t>&lt;p&gt;We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40" dirty="0">
                <a:latin typeface="Microsoft Sans Serif"/>
                <a:cs typeface="Microsoft Sans Serif"/>
              </a:rPr>
              <a:t>are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55" dirty="0">
                <a:latin typeface="Microsoft Sans Serif"/>
                <a:cs typeface="Microsoft Sans Serif"/>
              </a:rPr>
              <a:t>committed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70" dirty="0">
                <a:latin typeface="Microsoft Sans Serif"/>
                <a:cs typeface="Microsoft Sans Serif"/>
              </a:rPr>
              <a:t>to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building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0" dirty="0">
                <a:latin typeface="Microsoft Sans Serif"/>
                <a:cs typeface="Microsoft Sans Serif"/>
              </a:rPr>
              <a:t>user-centric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recipe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sharing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website </a:t>
            </a:r>
            <a:r>
              <a:rPr sz="650" spc="140" dirty="0">
                <a:latin typeface="Microsoft Sans Serif"/>
                <a:cs typeface="Microsoft Sans Serif"/>
              </a:rPr>
              <a:t> </a:t>
            </a:r>
            <a:r>
              <a:rPr sz="650" spc="175" dirty="0">
                <a:latin typeface="Microsoft Sans Serif"/>
                <a:cs typeface="Microsoft Sans Serif"/>
              </a:rPr>
              <a:t>that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45" dirty="0">
                <a:latin typeface="Microsoft Sans Serif"/>
                <a:cs typeface="Microsoft Sans Serif"/>
              </a:rPr>
              <a:t>empowers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individuals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70" dirty="0">
                <a:latin typeface="Microsoft Sans Serif"/>
                <a:cs typeface="Microsoft Sans Serif"/>
              </a:rPr>
              <a:t>to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showcase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45" dirty="0">
                <a:latin typeface="Microsoft Sans Serif"/>
                <a:cs typeface="Microsoft Sans Serif"/>
              </a:rPr>
              <a:t>their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culinary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creativity,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learn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70" dirty="0">
                <a:latin typeface="Microsoft Sans Serif"/>
                <a:cs typeface="Microsoft Sans Serif"/>
              </a:rPr>
              <a:t>from </a:t>
            </a:r>
            <a:r>
              <a:rPr sz="650" spc="-155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one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another,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50" dirty="0">
                <a:latin typeface="Microsoft Sans Serif"/>
                <a:cs typeface="Microsoft Sans Serif"/>
              </a:rPr>
              <a:t>promote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sense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of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unity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40" dirty="0">
                <a:latin typeface="Microsoft Sans Serif"/>
                <a:cs typeface="Microsoft Sans Serif"/>
              </a:rPr>
              <a:t>through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50" dirty="0">
                <a:latin typeface="Microsoft Sans Serif"/>
                <a:cs typeface="Microsoft Sans Serif"/>
              </a:rPr>
              <a:t>the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universal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language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of </a:t>
            </a:r>
            <a:r>
              <a:rPr sz="650" spc="140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food.&lt;/p&gt;&lt;/div&gt;</a:t>
            </a:r>
            <a:endParaRPr sz="650">
              <a:latin typeface="Microsoft Sans Serif"/>
              <a:cs typeface="Microsoft Sans Serif"/>
            </a:endParaRPr>
          </a:p>
          <a:p>
            <a:pPr marL="146050">
              <a:lnSpc>
                <a:spcPct val="100000"/>
              </a:lnSpc>
              <a:spcBef>
                <a:spcPts val="5"/>
              </a:spcBef>
            </a:pPr>
            <a:r>
              <a:rPr sz="650" spc="75" dirty="0">
                <a:latin typeface="Microsoft Sans Serif"/>
                <a:cs typeface="Microsoft Sans Serif"/>
              </a:rPr>
              <a:t>&lt;div&gt;&lt;h1&gt;Objective:&lt;/h1&gt;</a:t>
            </a:r>
            <a:endParaRPr sz="650">
              <a:latin typeface="Microsoft Sans Serif"/>
              <a:cs typeface="Microsoft Sans Serif"/>
            </a:endParaRPr>
          </a:p>
          <a:p>
            <a:pPr marL="12700" marR="942975" indent="200025">
              <a:lnSpc>
                <a:spcPct val="100000"/>
              </a:lnSpc>
            </a:pPr>
            <a:r>
              <a:rPr sz="650" spc="25" dirty="0">
                <a:latin typeface="Microsoft Sans Serif"/>
                <a:cs typeface="Microsoft Sans Serif"/>
              </a:rPr>
              <a:t>&lt;p&gt;1)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Facilitate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seamless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recipe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sharing,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encouraging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30" dirty="0">
                <a:latin typeface="Microsoft Sans Serif"/>
                <a:cs typeface="Microsoft Sans Serif"/>
              </a:rPr>
              <a:t>diverse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0" dirty="0">
                <a:latin typeface="Microsoft Sans Serif"/>
                <a:cs typeface="Microsoft Sans Serif"/>
              </a:rPr>
              <a:t>range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of </a:t>
            </a:r>
            <a:r>
              <a:rPr sz="650" spc="1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cooks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70" dirty="0">
                <a:latin typeface="Microsoft Sans Serif"/>
                <a:cs typeface="Microsoft Sans Serif"/>
              </a:rPr>
              <a:t>to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showcase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45" dirty="0">
                <a:latin typeface="Microsoft Sans Serif"/>
                <a:cs typeface="Microsoft Sans Serif"/>
              </a:rPr>
              <a:t>their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00" dirty="0">
                <a:latin typeface="Microsoft Sans Serif"/>
                <a:cs typeface="Microsoft Sans Serif"/>
              </a:rPr>
              <a:t>skills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creations.&lt;/p&gt;</a:t>
            </a:r>
            <a:endParaRPr sz="650">
              <a:latin typeface="Microsoft Sans Serif"/>
              <a:cs typeface="Microsoft Sans Serif"/>
            </a:endParaRPr>
          </a:p>
          <a:p>
            <a:pPr marL="12700" marR="1087120" indent="200025">
              <a:lnSpc>
                <a:spcPct val="100000"/>
              </a:lnSpc>
              <a:spcBef>
                <a:spcPts val="5"/>
              </a:spcBef>
            </a:pPr>
            <a:r>
              <a:rPr sz="650" spc="60" dirty="0">
                <a:latin typeface="Microsoft Sans Serif"/>
                <a:cs typeface="Microsoft Sans Serif"/>
              </a:rPr>
              <a:t>&lt;p&gt;2)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Cultivate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global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45" dirty="0">
                <a:latin typeface="Microsoft Sans Serif"/>
                <a:cs typeface="Microsoft Sans Serif"/>
              </a:rPr>
              <a:t>community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45" dirty="0">
                <a:latin typeface="Microsoft Sans Serif"/>
                <a:cs typeface="Microsoft Sans Serif"/>
              </a:rPr>
              <a:t>where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users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can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learn,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adapt,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 </a:t>
            </a:r>
            <a:r>
              <a:rPr sz="650" spc="-160" dirty="0">
                <a:latin typeface="Microsoft Sans Serif"/>
                <a:cs typeface="Microsoft Sans Serif"/>
              </a:rPr>
              <a:t> </a:t>
            </a:r>
            <a:r>
              <a:rPr sz="650" spc="130" dirty="0">
                <a:latin typeface="Microsoft Sans Serif"/>
                <a:cs typeface="Microsoft Sans Serif"/>
              </a:rPr>
              <a:t>appreciate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40" dirty="0">
                <a:latin typeface="Microsoft Sans Serif"/>
                <a:cs typeface="Microsoft Sans Serif"/>
              </a:rPr>
              <a:t>different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cooking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30" dirty="0">
                <a:latin typeface="Microsoft Sans Serif"/>
                <a:cs typeface="Microsoft Sans Serif"/>
              </a:rPr>
              <a:t>styles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00" dirty="0">
                <a:latin typeface="Microsoft Sans Serif"/>
                <a:cs typeface="Microsoft Sans Serif"/>
              </a:rPr>
              <a:t>ingredients.&lt;/p&gt;&lt;/div&gt;&lt;/div&gt;</a:t>
            </a:r>
            <a:endParaRPr sz="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50">
              <a:latin typeface="Microsoft Sans Serif"/>
              <a:cs typeface="Microsoft Sans Serif"/>
            </a:endParaRPr>
          </a:p>
          <a:p>
            <a:pPr marL="79375">
              <a:lnSpc>
                <a:spcPct val="100000"/>
              </a:lnSpc>
            </a:pPr>
            <a:r>
              <a:rPr sz="650" spc="100" dirty="0">
                <a:latin typeface="Microsoft Sans Serif"/>
                <a:cs typeface="Microsoft Sans Serif"/>
              </a:rPr>
              <a:t>&lt;div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style="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margin-left: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55px;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margin-top: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75" dirty="0">
                <a:latin typeface="Microsoft Sans Serif"/>
                <a:cs typeface="Microsoft Sans Serif"/>
              </a:rPr>
              <a:t>199px;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text-align: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center;"&gt;</a:t>
            </a:r>
            <a:endParaRPr sz="650">
              <a:latin typeface="Microsoft Sans Serif"/>
              <a:cs typeface="Microsoft Sans Serif"/>
            </a:endParaRPr>
          </a:p>
          <a:p>
            <a:pPr marL="12700" marR="1049020" indent="133350">
              <a:lnSpc>
                <a:spcPct val="100000"/>
              </a:lnSpc>
            </a:pPr>
            <a:r>
              <a:rPr sz="650" spc="20" dirty="0">
                <a:latin typeface="Microsoft Sans Serif"/>
                <a:cs typeface="Microsoft Sans Serif"/>
              </a:rPr>
              <a:t>&lt;</a:t>
            </a:r>
            <a:r>
              <a:rPr sz="650" spc="114" dirty="0">
                <a:latin typeface="Microsoft Sans Serif"/>
                <a:cs typeface="Microsoft Sans Serif"/>
              </a:rPr>
              <a:t>h</a:t>
            </a:r>
            <a:r>
              <a:rPr sz="650" spc="-90" dirty="0">
                <a:latin typeface="Microsoft Sans Serif"/>
                <a:cs typeface="Microsoft Sans Serif"/>
              </a:rPr>
              <a:t>1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s</a:t>
            </a:r>
            <a:r>
              <a:rPr sz="650" spc="229" dirty="0">
                <a:latin typeface="Microsoft Sans Serif"/>
                <a:cs typeface="Microsoft Sans Serif"/>
              </a:rPr>
              <a:t>t</a:t>
            </a:r>
            <a:r>
              <a:rPr sz="650" spc="135" dirty="0">
                <a:latin typeface="Microsoft Sans Serif"/>
                <a:cs typeface="Microsoft Sans Serif"/>
              </a:rPr>
              <a:t>y</a:t>
            </a:r>
            <a:r>
              <a:rPr sz="650" spc="65" dirty="0">
                <a:latin typeface="Microsoft Sans Serif"/>
                <a:cs typeface="Microsoft Sans Serif"/>
              </a:rPr>
              <a:t>l</a:t>
            </a:r>
            <a:r>
              <a:rPr sz="650" spc="100" dirty="0">
                <a:latin typeface="Microsoft Sans Serif"/>
                <a:cs typeface="Microsoft Sans Serif"/>
              </a:rPr>
              <a:t>e</a:t>
            </a:r>
            <a:r>
              <a:rPr sz="650" spc="65" dirty="0">
                <a:latin typeface="Microsoft Sans Serif"/>
                <a:cs typeface="Microsoft Sans Serif"/>
              </a:rPr>
              <a:t>=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135" dirty="0">
                <a:latin typeface="Microsoft Sans Serif"/>
                <a:cs typeface="Microsoft Sans Serif"/>
              </a:rPr>
              <a:t>c</a:t>
            </a:r>
            <a:r>
              <a:rPr sz="650" spc="100" dirty="0">
                <a:latin typeface="Microsoft Sans Serif"/>
                <a:cs typeface="Microsoft Sans Serif"/>
              </a:rPr>
              <a:t>o</a:t>
            </a:r>
            <a:r>
              <a:rPr sz="650" spc="65" dirty="0">
                <a:latin typeface="Microsoft Sans Serif"/>
                <a:cs typeface="Microsoft Sans Serif"/>
              </a:rPr>
              <a:t>l</a:t>
            </a:r>
            <a:r>
              <a:rPr sz="650" spc="100" dirty="0">
                <a:latin typeface="Microsoft Sans Serif"/>
                <a:cs typeface="Microsoft Sans Serif"/>
              </a:rPr>
              <a:t>o</a:t>
            </a:r>
            <a:r>
              <a:rPr sz="650" spc="210" dirty="0">
                <a:latin typeface="Microsoft Sans Serif"/>
                <a:cs typeface="Microsoft Sans Serif"/>
              </a:rPr>
              <a:t>r</a:t>
            </a:r>
            <a:r>
              <a:rPr sz="650" spc="35" dirty="0">
                <a:latin typeface="Microsoft Sans Serif"/>
                <a:cs typeface="Microsoft Sans Serif"/>
              </a:rPr>
              <a:t>:</a:t>
            </a:r>
            <a:r>
              <a:rPr sz="650" spc="110" dirty="0">
                <a:latin typeface="Microsoft Sans Serif"/>
                <a:cs typeface="Microsoft Sans Serif"/>
              </a:rPr>
              <a:t>da</a:t>
            </a:r>
            <a:r>
              <a:rPr sz="650" spc="210" dirty="0">
                <a:latin typeface="Microsoft Sans Serif"/>
                <a:cs typeface="Microsoft Sans Serif"/>
              </a:rPr>
              <a:t>r</a:t>
            </a:r>
            <a:r>
              <a:rPr sz="650" spc="140" dirty="0">
                <a:latin typeface="Microsoft Sans Serif"/>
                <a:cs typeface="Microsoft Sans Serif"/>
              </a:rPr>
              <a:t>k</a:t>
            </a:r>
            <a:r>
              <a:rPr sz="650" spc="195" dirty="0">
                <a:latin typeface="Microsoft Sans Serif"/>
                <a:cs typeface="Microsoft Sans Serif"/>
              </a:rPr>
              <a:t>m</a:t>
            </a:r>
            <a:r>
              <a:rPr sz="650" spc="110" dirty="0">
                <a:latin typeface="Microsoft Sans Serif"/>
                <a:cs typeface="Microsoft Sans Serif"/>
              </a:rPr>
              <a:t>ag</a:t>
            </a:r>
            <a:r>
              <a:rPr sz="650" spc="100" dirty="0">
                <a:latin typeface="Microsoft Sans Serif"/>
                <a:cs typeface="Microsoft Sans Serif"/>
              </a:rPr>
              <a:t>e</a:t>
            </a:r>
            <a:r>
              <a:rPr sz="650" spc="114" dirty="0">
                <a:latin typeface="Microsoft Sans Serif"/>
                <a:cs typeface="Microsoft Sans Serif"/>
              </a:rPr>
              <a:t>n</a:t>
            </a:r>
            <a:r>
              <a:rPr sz="650" spc="229" dirty="0">
                <a:latin typeface="Microsoft Sans Serif"/>
                <a:cs typeface="Microsoft Sans Serif"/>
              </a:rPr>
              <a:t>t</a:t>
            </a:r>
            <a:r>
              <a:rPr sz="650" spc="110" dirty="0">
                <a:latin typeface="Microsoft Sans Serif"/>
                <a:cs typeface="Microsoft Sans Serif"/>
              </a:rPr>
              <a:t>a</a:t>
            </a:r>
            <a:r>
              <a:rPr sz="650" spc="35" dirty="0">
                <a:latin typeface="Microsoft Sans Serif"/>
                <a:cs typeface="Microsoft Sans Serif"/>
              </a:rPr>
              <a:t>;</a:t>
            </a:r>
            <a:r>
              <a:rPr sz="650" spc="229" dirty="0">
                <a:latin typeface="Microsoft Sans Serif"/>
                <a:cs typeface="Microsoft Sans Serif"/>
              </a:rPr>
              <a:t>t</a:t>
            </a:r>
            <a:r>
              <a:rPr sz="650" spc="100" dirty="0">
                <a:latin typeface="Microsoft Sans Serif"/>
                <a:cs typeface="Microsoft Sans Serif"/>
              </a:rPr>
              <a:t>e</a:t>
            </a:r>
            <a:r>
              <a:rPr sz="650" spc="145" dirty="0">
                <a:latin typeface="Microsoft Sans Serif"/>
                <a:cs typeface="Microsoft Sans Serif"/>
              </a:rPr>
              <a:t>x</a:t>
            </a:r>
            <a:r>
              <a:rPr sz="650" spc="229" dirty="0">
                <a:latin typeface="Microsoft Sans Serif"/>
                <a:cs typeface="Microsoft Sans Serif"/>
              </a:rPr>
              <a:t>t</a:t>
            </a:r>
            <a:r>
              <a:rPr sz="650" spc="45" dirty="0">
                <a:latin typeface="Microsoft Sans Serif"/>
                <a:cs typeface="Microsoft Sans Serif"/>
              </a:rPr>
              <a:t>-</a:t>
            </a:r>
            <a:r>
              <a:rPr sz="650" spc="125" dirty="0">
                <a:latin typeface="Microsoft Sans Serif"/>
                <a:cs typeface="Microsoft Sans Serif"/>
              </a:rPr>
              <a:t>s</a:t>
            </a:r>
            <a:r>
              <a:rPr sz="650" spc="114" dirty="0">
                <a:latin typeface="Microsoft Sans Serif"/>
                <a:cs typeface="Microsoft Sans Serif"/>
              </a:rPr>
              <a:t>h</a:t>
            </a:r>
            <a:r>
              <a:rPr sz="650" spc="110" dirty="0">
                <a:latin typeface="Microsoft Sans Serif"/>
                <a:cs typeface="Microsoft Sans Serif"/>
              </a:rPr>
              <a:t>ad</a:t>
            </a:r>
            <a:r>
              <a:rPr sz="650" spc="100" dirty="0">
                <a:latin typeface="Microsoft Sans Serif"/>
                <a:cs typeface="Microsoft Sans Serif"/>
              </a:rPr>
              <a:t>o</a:t>
            </a:r>
            <a:r>
              <a:rPr sz="650" spc="195" dirty="0">
                <a:latin typeface="Microsoft Sans Serif"/>
                <a:cs typeface="Microsoft Sans Serif"/>
              </a:rPr>
              <a:t>w</a:t>
            </a:r>
            <a:r>
              <a:rPr sz="650" spc="40" dirty="0">
                <a:latin typeface="Microsoft Sans Serif"/>
                <a:cs typeface="Microsoft Sans Serif"/>
              </a:rPr>
              <a:t>: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85" dirty="0">
                <a:latin typeface="Microsoft Sans Serif"/>
                <a:cs typeface="Microsoft Sans Serif"/>
              </a:rPr>
              <a:t>2</a:t>
            </a:r>
            <a:r>
              <a:rPr sz="650" spc="110" dirty="0">
                <a:latin typeface="Microsoft Sans Serif"/>
                <a:cs typeface="Microsoft Sans Serif"/>
              </a:rPr>
              <a:t>p</a:t>
            </a:r>
            <a:r>
              <a:rPr sz="650" spc="150" dirty="0">
                <a:latin typeface="Microsoft Sans Serif"/>
                <a:cs typeface="Microsoft Sans Serif"/>
              </a:rPr>
              <a:t>x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85" dirty="0">
                <a:latin typeface="Microsoft Sans Serif"/>
                <a:cs typeface="Microsoft Sans Serif"/>
              </a:rPr>
              <a:t>2</a:t>
            </a:r>
            <a:r>
              <a:rPr sz="650" spc="110" dirty="0">
                <a:latin typeface="Microsoft Sans Serif"/>
                <a:cs typeface="Microsoft Sans Serif"/>
              </a:rPr>
              <a:t>p</a:t>
            </a:r>
            <a:r>
              <a:rPr sz="650" spc="150" dirty="0">
                <a:latin typeface="Microsoft Sans Serif"/>
                <a:cs typeface="Microsoft Sans Serif"/>
              </a:rPr>
              <a:t>x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85" dirty="0">
                <a:latin typeface="Microsoft Sans Serif"/>
                <a:cs typeface="Microsoft Sans Serif"/>
              </a:rPr>
              <a:t>2</a:t>
            </a:r>
            <a:r>
              <a:rPr sz="650" spc="110" dirty="0">
                <a:latin typeface="Microsoft Sans Serif"/>
                <a:cs typeface="Microsoft Sans Serif"/>
              </a:rPr>
              <a:t>p</a:t>
            </a:r>
            <a:r>
              <a:rPr sz="650" spc="150" dirty="0">
                <a:latin typeface="Microsoft Sans Serif"/>
                <a:cs typeface="Microsoft Sans Serif"/>
              </a:rPr>
              <a:t>x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85" dirty="0">
                <a:latin typeface="Microsoft Sans Serif"/>
                <a:cs typeface="Microsoft Sans Serif"/>
              </a:rPr>
              <a:t>2</a:t>
            </a:r>
            <a:r>
              <a:rPr sz="650" spc="110" dirty="0">
                <a:latin typeface="Microsoft Sans Serif"/>
                <a:cs typeface="Microsoft Sans Serif"/>
              </a:rPr>
              <a:t>p</a:t>
            </a:r>
            <a:r>
              <a:rPr sz="650" spc="145" dirty="0">
                <a:latin typeface="Microsoft Sans Serif"/>
                <a:cs typeface="Microsoft Sans Serif"/>
              </a:rPr>
              <a:t>x</a:t>
            </a:r>
            <a:r>
              <a:rPr sz="650" spc="35" dirty="0">
                <a:latin typeface="Microsoft Sans Serif"/>
                <a:cs typeface="Microsoft Sans Serif"/>
              </a:rPr>
              <a:t>;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20" dirty="0">
                <a:latin typeface="Microsoft Sans Serif"/>
                <a:cs typeface="Microsoft Sans Serif"/>
              </a:rPr>
              <a:t>&gt;</a:t>
            </a:r>
            <a:r>
              <a:rPr sz="650" spc="150" dirty="0">
                <a:latin typeface="Microsoft Sans Serif"/>
                <a:cs typeface="Microsoft Sans Serif"/>
              </a:rPr>
              <a:t>J</a:t>
            </a:r>
            <a:r>
              <a:rPr sz="650" spc="114" dirty="0">
                <a:latin typeface="Microsoft Sans Serif"/>
                <a:cs typeface="Microsoft Sans Serif"/>
              </a:rPr>
              <a:t>u</a:t>
            </a:r>
            <a:r>
              <a:rPr sz="650" spc="125" dirty="0">
                <a:latin typeface="Microsoft Sans Serif"/>
                <a:cs typeface="Microsoft Sans Serif"/>
              </a:rPr>
              <a:t>s</a:t>
            </a:r>
            <a:r>
              <a:rPr sz="650" spc="235" dirty="0">
                <a:latin typeface="Microsoft Sans Serif"/>
                <a:cs typeface="Microsoft Sans Serif"/>
              </a:rPr>
              <a:t>t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35" dirty="0">
                <a:latin typeface="Microsoft Sans Serif"/>
                <a:cs typeface="Microsoft Sans Serif"/>
              </a:rPr>
              <a:t>F</a:t>
            </a:r>
            <a:r>
              <a:rPr sz="650" spc="100" dirty="0">
                <a:latin typeface="Microsoft Sans Serif"/>
                <a:cs typeface="Microsoft Sans Serif"/>
              </a:rPr>
              <a:t>o</a:t>
            </a:r>
            <a:r>
              <a:rPr sz="650" spc="185" dirty="0">
                <a:latin typeface="Microsoft Sans Serif"/>
                <a:cs typeface="Microsoft Sans Serif"/>
              </a:rPr>
              <a:t>r  </a:t>
            </a:r>
            <a:r>
              <a:rPr sz="650" spc="40" dirty="0">
                <a:latin typeface="Microsoft Sans Serif"/>
                <a:cs typeface="Microsoft Sans Serif"/>
              </a:rPr>
              <a:t>U&lt;/h1&gt;</a:t>
            </a:r>
            <a:endParaRPr sz="650">
              <a:latin typeface="Microsoft Sans Serif"/>
              <a:cs typeface="Microsoft Sans Serif"/>
            </a:endParaRPr>
          </a:p>
          <a:p>
            <a:pPr marL="79375">
              <a:lnSpc>
                <a:spcPct val="100000"/>
              </a:lnSpc>
              <a:spcBef>
                <a:spcPts val="5"/>
              </a:spcBef>
            </a:pPr>
            <a:r>
              <a:rPr sz="650" spc="100" dirty="0">
                <a:latin typeface="Microsoft Sans Serif"/>
                <a:cs typeface="Microsoft Sans Serif"/>
              </a:rPr>
              <a:t>&lt;/div&gt;</a:t>
            </a:r>
            <a:endParaRPr sz="650">
              <a:latin typeface="Microsoft Sans Serif"/>
              <a:cs typeface="Microsoft Sans Serif"/>
            </a:endParaRPr>
          </a:p>
          <a:p>
            <a:pPr marL="79375">
              <a:lnSpc>
                <a:spcPct val="100000"/>
              </a:lnSpc>
            </a:pPr>
            <a:r>
              <a:rPr sz="650" spc="20" dirty="0">
                <a:latin typeface="Microsoft Sans Serif"/>
                <a:cs typeface="Microsoft Sans Serif"/>
              </a:rPr>
              <a:t>&lt;</a:t>
            </a:r>
            <a:r>
              <a:rPr sz="650" spc="110" dirty="0">
                <a:latin typeface="Microsoft Sans Serif"/>
                <a:cs typeface="Microsoft Sans Serif"/>
              </a:rPr>
              <a:t>d</a:t>
            </a:r>
            <a:r>
              <a:rPr sz="650" spc="65" dirty="0">
                <a:latin typeface="Microsoft Sans Serif"/>
                <a:cs typeface="Microsoft Sans Serif"/>
              </a:rPr>
              <a:t>i</a:t>
            </a:r>
            <a:r>
              <a:rPr sz="650" spc="195" dirty="0">
                <a:latin typeface="Microsoft Sans Serif"/>
                <a:cs typeface="Microsoft Sans Serif"/>
              </a:rPr>
              <a:t>v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c</a:t>
            </a:r>
            <a:r>
              <a:rPr sz="650" spc="65" dirty="0">
                <a:latin typeface="Microsoft Sans Serif"/>
                <a:cs typeface="Microsoft Sans Serif"/>
              </a:rPr>
              <a:t>l</a:t>
            </a:r>
            <a:r>
              <a:rPr sz="650" spc="110" dirty="0">
                <a:latin typeface="Microsoft Sans Serif"/>
                <a:cs typeface="Microsoft Sans Serif"/>
              </a:rPr>
              <a:t>a</a:t>
            </a:r>
            <a:r>
              <a:rPr sz="650" spc="125" dirty="0">
                <a:latin typeface="Microsoft Sans Serif"/>
                <a:cs typeface="Microsoft Sans Serif"/>
              </a:rPr>
              <a:t>ss</a:t>
            </a:r>
            <a:r>
              <a:rPr sz="650" spc="65" dirty="0">
                <a:latin typeface="Microsoft Sans Serif"/>
                <a:cs typeface="Microsoft Sans Serif"/>
              </a:rPr>
              <a:t>=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65" dirty="0">
                <a:latin typeface="Microsoft Sans Serif"/>
                <a:cs typeface="Microsoft Sans Serif"/>
              </a:rPr>
              <a:t>j</a:t>
            </a:r>
            <a:r>
              <a:rPr sz="650" spc="114" dirty="0">
                <a:latin typeface="Microsoft Sans Serif"/>
                <a:cs typeface="Microsoft Sans Serif"/>
              </a:rPr>
              <a:t>u</a:t>
            </a:r>
            <a:r>
              <a:rPr sz="650" spc="125" dirty="0">
                <a:latin typeface="Microsoft Sans Serif"/>
                <a:cs typeface="Microsoft Sans Serif"/>
              </a:rPr>
              <a:t>s</a:t>
            </a:r>
            <a:r>
              <a:rPr sz="650" spc="229" dirty="0">
                <a:latin typeface="Microsoft Sans Serif"/>
                <a:cs typeface="Microsoft Sans Serif"/>
              </a:rPr>
              <a:t>t</a:t>
            </a:r>
            <a:r>
              <a:rPr sz="650" spc="165" dirty="0">
                <a:latin typeface="Microsoft Sans Serif"/>
                <a:cs typeface="Microsoft Sans Serif"/>
              </a:rPr>
              <a:t>f</a:t>
            </a:r>
            <a:r>
              <a:rPr sz="650" spc="100" dirty="0">
                <a:latin typeface="Microsoft Sans Serif"/>
                <a:cs typeface="Microsoft Sans Serif"/>
              </a:rPr>
              <a:t>o</a:t>
            </a:r>
            <a:r>
              <a:rPr sz="650" spc="210" dirty="0">
                <a:latin typeface="Microsoft Sans Serif"/>
                <a:cs typeface="Microsoft Sans Serif"/>
              </a:rPr>
              <a:t>r</a:t>
            </a:r>
            <a:r>
              <a:rPr sz="650" spc="114" dirty="0">
                <a:latin typeface="Microsoft Sans Serif"/>
                <a:cs typeface="Microsoft Sans Serif"/>
              </a:rPr>
              <a:t>u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25" dirty="0">
                <a:latin typeface="Microsoft Sans Serif"/>
                <a:cs typeface="Microsoft Sans Serif"/>
              </a:rPr>
              <a:t>&gt;</a:t>
            </a:r>
            <a:endParaRPr sz="650">
              <a:latin typeface="Microsoft Sans Serif"/>
              <a:cs typeface="Microsoft Sans Serif"/>
            </a:endParaRPr>
          </a:p>
          <a:p>
            <a:pPr marL="12700" marR="1483360" indent="133350">
              <a:lnSpc>
                <a:spcPct val="100000"/>
              </a:lnSpc>
            </a:pPr>
            <a:r>
              <a:rPr sz="650" spc="65" dirty="0">
                <a:latin typeface="Microsoft Sans Serif"/>
                <a:cs typeface="Microsoft Sans Serif"/>
              </a:rPr>
              <a:t>&lt;a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href="signup.html"&gt;&lt;img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src="just/just1.png"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alt="Click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me" </a:t>
            </a:r>
            <a:r>
              <a:rPr sz="650" spc="-160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height="300px"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00" dirty="0">
                <a:latin typeface="Microsoft Sans Serif"/>
                <a:cs typeface="Microsoft Sans Serif"/>
              </a:rPr>
              <a:t>width="300px"&gt;&lt;/a&gt;</a:t>
            </a:r>
            <a:endParaRPr sz="650">
              <a:latin typeface="Microsoft Sans Serif"/>
              <a:cs typeface="Microsoft Sans Serif"/>
            </a:endParaRPr>
          </a:p>
          <a:p>
            <a:pPr marL="12700" marR="1460500" indent="133350">
              <a:lnSpc>
                <a:spcPct val="100000"/>
              </a:lnSpc>
              <a:spcBef>
                <a:spcPts val="5"/>
              </a:spcBef>
            </a:pPr>
            <a:r>
              <a:rPr sz="650" spc="65" dirty="0">
                <a:latin typeface="Microsoft Sans Serif"/>
                <a:cs typeface="Microsoft Sans Serif"/>
              </a:rPr>
              <a:t>&lt;a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href="signup.html"&gt;&lt;img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src="just/just2.png"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alt="Click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me" </a:t>
            </a:r>
            <a:r>
              <a:rPr sz="650" spc="-160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height="300px"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00" dirty="0">
                <a:latin typeface="Microsoft Sans Serif"/>
                <a:cs typeface="Microsoft Sans Serif"/>
              </a:rPr>
              <a:t>width="300px"&gt;&lt;/a&gt;</a:t>
            </a:r>
            <a:endParaRPr sz="650">
              <a:latin typeface="Microsoft Sans Serif"/>
              <a:cs typeface="Microsoft Sans Serif"/>
            </a:endParaRPr>
          </a:p>
          <a:p>
            <a:pPr marL="112395">
              <a:lnSpc>
                <a:spcPct val="100000"/>
              </a:lnSpc>
              <a:spcBef>
                <a:spcPts val="5"/>
              </a:spcBef>
            </a:pPr>
            <a:r>
              <a:rPr sz="650" spc="95" dirty="0">
                <a:latin typeface="Microsoft Sans Serif"/>
                <a:cs typeface="Microsoft Sans Serif"/>
              </a:rPr>
              <a:t>&lt;/div&gt;&lt;/body&gt;</a:t>
            </a:r>
            <a:endParaRPr sz="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650" spc="120" dirty="0">
                <a:latin typeface="Microsoft Sans Serif"/>
                <a:cs typeface="Microsoft Sans Serif"/>
              </a:rPr>
              <a:t>&lt;/html&gt;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 rot="21300000">
            <a:off x="3434559" y="508977"/>
            <a:ext cx="254096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25"/>
              </a:lnSpc>
            </a:pPr>
            <a:r>
              <a:rPr sz="3500" spc="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20" dirty="0">
                <a:solidFill>
                  <a:srgbClr val="FFFFFF"/>
                </a:solidFill>
                <a:latin typeface="Tahoma"/>
                <a:cs typeface="Tahoma"/>
              </a:rPr>
              <a:t>bout</a:t>
            </a:r>
            <a:r>
              <a:rPr sz="3350" spc="2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4400" spc="20" dirty="0">
                <a:solidFill>
                  <a:srgbClr val="FFFFFF"/>
                </a:solidFill>
                <a:latin typeface="Tahoma"/>
                <a:cs typeface="Tahoma"/>
              </a:rPr>
              <a:t>ph</a:t>
            </a:r>
            <a:r>
              <a:rPr sz="6600" spc="30" baseline="1262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6600" baseline="1262">
              <a:latin typeface="Tahoma"/>
              <a:cs typeface="Tahoma"/>
            </a:endParaRPr>
          </a:p>
        </p:txBody>
      </p:sp>
      <p:pic>
        <p:nvPicPr>
          <p:cNvPr id="14" name="WhatsApp Audio 2023-11-20 at 22.06.57_c40b1219">
            <a:hlinkClick r:id="" action="ppaction://media"/>
            <a:extLst>
              <a:ext uri="{FF2B5EF4-FFF2-40B4-BE49-F238E27FC236}">
                <a16:creationId xmlns:a16="http://schemas.microsoft.com/office/drawing/2014/main" id="{313ED5DE-F673-89F0-ED83-E564A62C6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3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899692"/>
            <a:ext cx="3941478" cy="49583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51528" y="1899692"/>
            <a:ext cx="3990974" cy="49583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46253" y="2040991"/>
            <a:ext cx="4000499" cy="48170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86030"/>
            <a:ext cx="4424872" cy="103758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6258" y="585652"/>
            <a:ext cx="3579495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b="0" spc="-910" dirty="0">
                <a:solidFill>
                  <a:srgbClr val="8E5437"/>
                </a:solidFill>
                <a:latin typeface="Microsoft Sans Serif"/>
                <a:cs typeface="Microsoft Sans Serif"/>
              </a:rPr>
              <a:t>Signupform.php</a:t>
            </a:r>
            <a:endParaRPr sz="57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3694" y="1912215"/>
            <a:ext cx="1282700" cy="26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 marR="5080" indent="-16510">
              <a:lnSpc>
                <a:spcPct val="113300"/>
              </a:lnSpc>
              <a:spcBef>
                <a:spcPts val="100"/>
              </a:spcBef>
            </a:pPr>
            <a:r>
              <a:rPr sz="700" b="1" spc="-30" dirty="0">
                <a:latin typeface="Times New Roman"/>
                <a:cs typeface="Times New Roman"/>
              </a:rPr>
              <a:t>?php</a:t>
            </a:r>
            <a:r>
              <a:rPr sz="700" b="1" spc="-10" dirty="0">
                <a:latin typeface="Times New Roman"/>
                <a:cs typeface="Times New Roman"/>
              </a:rPr>
              <a:t> session_start(); 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1050" b="1" spc="-30" baseline="3968" dirty="0">
                <a:latin typeface="Times New Roman"/>
                <a:cs typeface="Times New Roman"/>
              </a:rPr>
              <a:t>(isset($_SESSION[</a:t>
            </a:r>
            <a:r>
              <a:rPr sz="1050" spc="-30" baseline="3968" dirty="0">
                <a:latin typeface="Times New Roman"/>
                <a:cs typeface="Times New Roman"/>
              </a:rPr>
              <a:t>'</a:t>
            </a:r>
            <a:r>
              <a:rPr sz="700" spc="-20" dirty="0">
                <a:latin typeface="Times New Roman"/>
                <a:cs typeface="Times New Roman"/>
              </a:rPr>
              <a:t>'</a:t>
            </a:r>
            <a:r>
              <a:rPr sz="1050" b="1" spc="-30" baseline="3968" dirty="0">
                <a:latin typeface="Times New Roman"/>
                <a:cs typeface="Times New Roman"/>
              </a:rPr>
              <a:t>username</a:t>
            </a:r>
            <a:r>
              <a:rPr sz="1050" spc="-30" baseline="3968" dirty="0">
                <a:latin typeface="Times New Roman"/>
                <a:cs typeface="Times New Roman"/>
              </a:rPr>
              <a:t>'</a:t>
            </a:r>
            <a:r>
              <a:rPr sz="700" spc="-20" dirty="0">
                <a:latin typeface="Times New Roman"/>
                <a:cs typeface="Times New Roman"/>
              </a:rPr>
              <a:t>'</a:t>
            </a:r>
            <a:r>
              <a:rPr sz="1050" b="1" spc="-30" baseline="3968" dirty="0">
                <a:latin typeface="Times New Roman"/>
                <a:cs typeface="Times New Roman"/>
              </a:rPr>
              <a:t>]))</a:t>
            </a:r>
            <a:r>
              <a:rPr sz="1050" b="1" spc="22" baseline="3968" dirty="0">
                <a:latin typeface="Times New Roman"/>
                <a:cs typeface="Times New Roman"/>
              </a:rPr>
              <a:t> </a:t>
            </a:r>
            <a:r>
              <a:rPr sz="1050" b="1" spc="82" baseline="3968" dirty="0">
                <a:latin typeface="Times New Roman"/>
                <a:cs typeface="Times New Roman"/>
              </a:rPr>
              <a:t>{</a:t>
            </a:r>
            <a:endParaRPr sz="1050" baseline="396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-18227" y="2161675"/>
            <a:ext cx="11766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15" dirty="0">
                <a:latin typeface="Times New Roman"/>
                <a:cs typeface="Times New Roman"/>
              </a:rPr>
              <a:t>header("Location:</a:t>
            </a:r>
            <a:r>
              <a:rPr sz="700" b="1" spc="-10" dirty="0">
                <a:latin typeface="Times New Roman"/>
                <a:cs typeface="Times New Roman"/>
              </a:rPr>
              <a:t> </a:t>
            </a:r>
            <a:r>
              <a:rPr sz="700" b="1" spc="-25" dirty="0">
                <a:latin typeface="Times New Roman"/>
                <a:cs typeface="Times New Roman"/>
              </a:rPr>
              <a:t>inner.php");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-18227" y="2278619"/>
            <a:ext cx="22669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5" dirty="0">
                <a:latin typeface="Times New Roman"/>
                <a:cs typeface="Times New Roman"/>
              </a:rPr>
              <a:t>x</a:t>
            </a:r>
            <a:r>
              <a:rPr sz="700" b="1" spc="-10" dirty="0">
                <a:latin typeface="Times New Roman"/>
                <a:cs typeface="Times New Roman"/>
              </a:rPr>
              <a:t>i</a:t>
            </a:r>
            <a:r>
              <a:rPr sz="700" b="1" spc="-5" dirty="0">
                <a:latin typeface="Times New Roman"/>
                <a:cs typeface="Times New Roman"/>
              </a:rPr>
              <a:t>t</a:t>
            </a:r>
            <a:r>
              <a:rPr sz="700" b="1" spc="-50" dirty="0">
                <a:latin typeface="Times New Roman"/>
                <a:cs typeface="Times New Roman"/>
              </a:rPr>
              <a:t>;</a:t>
            </a:r>
            <a:r>
              <a:rPr sz="700" b="1" spc="55" dirty="0">
                <a:latin typeface="Times New Roman"/>
                <a:cs typeface="Times New Roman"/>
              </a:rPr>
              <a:t>}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-28428" y="2395564"/>
            <a:ext cx="844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-3694" y="2500814"/>
            <a:ext cx="655955" cy="25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100"/>
              </a:spcBef>
            </a:pPr>
            <a:r>
              <a:rPr sz="700" b="1" spc="-10" dirty="0">
                <a:latin typeface="Times New Roman"/>
                <a:cs typeface="Times New Roman"/>
              </a:rPr>
              <a:t>h</a:t>
            </a:r>
            <a:r>
              <a:rPr sz="700" b="1" spc="-5" dirty="0">
                <a:latin typeface="Times New Roman"/>
                <a:cs typeface="Times New Roman"/>
              </a:rPr>
              <a:t>t</a:t>
            </a:r>
            <a:r>
              <a:rPr sz="700" b="1" spc="-15" dirty="0">
                <a:latin typeface="Times New Roman"/>
                <a:cs typeface="Times New Roman"/>
              </a:rPr>
              <a:t>m</a:t>
            </a:r>
            <a:r>
              <a:rPr sz="700" b="1" spc="-10" dirty="0">
                <a:latin typeface="Times New Roman"/>
                <a:cs typeface="Times New Roman"/>
              </a:rPr>
              <a:t>l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l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g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en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35" dirty="0">
                <a:latin typeface="Times New Roman"/>
                <a:cs typeface="Times New Roman"/>
              </a:rPr>
              <a:t>&gt;  </a:t>
            </a:r>
            <a:r>
              <a:rPr sz="700" b="1" spc="5" dirty="0">
                <a:latin typeface="Times New Roman"/>
                <a:cs typeface="Times New Roman"/>
              </a:rPr>
              <a:t>head&gt;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-18227" y="2746397"/>
            <a:ext cx="3443604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5" dirty="0">
                <a:latin typeface="Times New Roman"/>
                <a:cs typeface="Times New Roman"/>
              </a:rPr>
              <a:t>&lt;script</a:t>
            </a:r>
            <a:r>
              <a:rPr sz="700" b="1" spc="190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src="https://ajax.googleapis.com/ajax/libs/angularjs/1.6.9/angular.min.js"&gt;&lt;/script&gt;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-18227" y="2863341"/>
            <a:ext cx="133350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5" dirty="0">
                <a:latin typeface="Times New Roman"/>
                <a:cs typeface="Times New Roman"/>
              </a:rPr>
              <a:t>&lt;title&gt;Sign</a:t>
            </a:r>
            <a:r>
              <a:rPr sz="700" b="1" spc="-15" dirty="0">
                <a:latin typeface="Times New Roman"/>
                <a:cs typeface="Times New Roman"/>
              </a:rPr>
              <a:t> </a:t>
            </a:r>
            <a:r>
              <a:rPr sz="700" b="1" spc="25" dirty="0">
                <a:latin typeface="Times New Roman"/>
                <a:cs typeface="Times New Roman"/>
              </a:rPr>
              <a:t>Up</a:t>
            </a:r>
            <a:r>
              <a:rPr sz="700" b="1" spc="-10" dirty="0">
                <a:latin typeface="Times New Roman"/>
                <a:cs typeface="Times New Roman"/>
              </a:rPr>
              <a:t> and</a:t>
            </a:r>
            <a:r>
              <a:rPr sz="700" b="1" spc="-1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Sign </a:t>
            </a:r>
            <a:r>
              <a:rPr sz="700" b="1" spc="5" dirty="0">
                <a:latin typeface="Times New Roman"/>
                <a:cs typeface="Times New Roman"/>
              </a:rPr>
              <a:t>In&lt;/title&gt;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-3694" y="2968591"/>
            <a:ext cx="287655" cy="25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100"/>
              </a:spcBef>
            </a:pPr>
            <a:r>
              <a:rPr sz="700" b="1" spc="-5" dirty="0">
                <a:latin typeface="Times New Roman"/>
                <a:cs typeface="Times New Roman"/>
              </a:rPr>
              <a:t>/</a:t>
            </a:r>
            <a:r>
              <a:rPr sz="700" b="1" spc="-10" dirty="0">
                <a:latin typeface="Times New Roman"/>
                <a:cs typeface="Times New Roman"/>
              </a:rPr>
              <a:t>he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d</a:t>
            </a:r>
            <a:r>
              <a:rPr sz="700" b="1" spc="35" dirty="0">
                <a:latin typeface="Times New Roman"/>
                <a:cs typeface="Times New Roman"/>
              </a:rPr>
              <a:t>&gt;  </a:t>
            </a:r>
            <a:r>
              <a:rPr sz="700" b="1" spc="10" dirty="0">
                <a:latin typeface="Times New Roman"/>
                <a:cs typeface="Times New Roman"/>
              </a:rPr>
              <a:t>body&gt;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-18227" y="3214175"/>
            <a:ext cx="283972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10" dirty="0">
                <a:latin typeface="Times New Roman"/>
                <a:cs typeface="Times New Roman"/>
              </a:rPr>
              <a:t>&lt;div</a:t>
            </a:r>
            <a:r>
              <a:rPr sz="700" b="1" spc="-10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class="container"</a:t>
            </a:r>
            <a:r>
              <a:rPr sz="700" b="1" spc="-10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ng-app="myApp"</a:t>
            </a:r>
            <a:r>
              <a:rPr sz="700" b="1" spc="-10" dirty="0">
                <a:latin typeface="Times New Roman"/>
                <a:cs typeface="Times New Roman"/>
              </a:rPr>
              <a:t> ng-controller="UserController"&gt;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88" y="3319424"/>
            <a:ext cx="3521075" cy="61404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80"/>
              </a:spcBef>
            </a:pPr>
            <a:r>
              <a:rPr sz="700" b="1" spc="10" dirty="0">
                <a:latin typeface="Times New Roman"/>
                <a:cs typeface="Times New Roman"/>
              </a:rPr>
              <a:t>&lt;div</a:t>
            </a:r>
            <a:r>
              <a:rPr sz="700" b="1" spc="-4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class="form-container"&gt;</a:t>
            </a:r>
            <a:endParaRPr sz="70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80"/>
              </a:spcBef>
            </a:pPr>
            <a:r>
              <a:rPr sz="700" b="1" spc="10" dirty="0">
                <a:latin typeface="Times New Roman"/>
                <a:cs typeface="Times New Roman"/>
              </a:rPr>
              <a:t>&lt;h1&gt;Sign</a:t>
            </a:r>
            <a:r>
              <a:rPr sz="700" b="1" spc="-40" dirty="0">
                <a:latin typeface="Times New Roman"/>
                <a:cs typeface="Times New Roman"/>
              </a:rPr>
              <a:t> </a:t>
            </a:r>
            <a:r>
              <a:rPr sz="700" b="1" spc="20" dirty="0">
                <a:latin typeface="Times New Roman"/>
                <a:cs typeface="Times New Roman"/>
              </a:rPr>
              <a:t>Up&lt;/h1&gt;</a:t>
            </a:r>
            <a:endParaRPr sz="70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85"/>
              </a:spcBef>
            </a:pPr>
            <a:r>
              <a:rPr sz="700" b="1" spc="5" dirty="0">
                <a:latin typeface="Times New Roman"/>
                <a:cs typeface="Times New Roman"/>
              </a:rPr>
              <a:t>&lt;form</a:t>
            </a:r>
            <a:r>
              <a:rPr sz="700" b="1" spc="25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ng-submit="submitForm()"</a:t>
            </a:r>
            <a:r>
              <a:rPr sz="700" b="1" spc="25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id="myForm"</a:t>
            </a:r>
            <a:r>
              <a:rPr sz="700" b="1" spc="2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action="signupDB.php"</a:t>
            </a:r>
            <a:r>
              <a:rPr sz="700" b="1" spc="2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method="post"&gt;</a:t>
            </a:r>
            <a:endParaRPr sz="700">
              <a:latin typeface="Times New Roman"/>
              <a:cs typeface="Times New Roman"/>
            </a:endParaRPr>
          </a:p>
          <a:p>
            <a:pPr marL="12700" marR="158750" indent="102870">
              <a:lnSpc>
                <a:spcPts val="950"/>
              </a:lnSpc>
              <a:spcBef>
                <a:spcPts val="20"/>
              </a:spcBef>
            </a:pPr>
            <a:r>
              <a:rPr sz="700" b="1" dirty="0">
                <a:latin typeface="Times New Roman"/>
                <a:cs typeface="Times New Roman"/>
              </a:rPr>
              <a:t>&lt;input </a:t>
            </a:r>
            <a:r>
              <a:rPr sz="700" b="1" spc="-20" dirty="0">
                <a:latin typeface="Times New Roman"/>
                <a:cs typeface="Times New Roman"/>
              </a:rPr>
              <a:t>type="text"</a:t>
            </a:r>
            <a:r>
              <a:rPr sz="700" b="1" spc="5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name="username"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placeholder="Username"</a:t>
            </a:r>
            <a:r>
              <a:rPr sz="700" b="1" spc="5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ng-model="name"</a:t>
            </a:r>
            <a:r>
              <a:rPr sz="700" b="1" spc="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ng- </a:t>
            </a:r>
            <a:r>
              <a:rPr sz="700" b="1" spc="-160" dirty="0">
                <a:latin typeface="Times New Roman"/>
                <a:cs typeface="Times New Roman"/>
              </a:rPr>
              <a:t> </a:t>
            </a:r>
            <a:r>
              <a:rPr sz="1050" b="1" baseline="3968" dirty="0">
                <a:latin typeface="Times New Roman"/>
                <a:cs typeface="Times New Roman"/>
              </a:rPr>
              <a:t>odel-options="{</a:t>
            </a:r>
            <a:r>
              <a:rPr sz="1050" b="1" spc="-7" baseline="3968" dirty="0">
                <a:latin typeface="Times New Roman"/>
                <a:cs typeface="Times New Roman"/>
              </a:rPr>
              <a:t> </a:t>
            </a:r>
            <a:r>
              <a:rPr sz="1050" b="1" spc="-22" baseline="3968" dirty="0">
                <a:latin typeface="Times New Roman"/>
                <a:cs typeface="Times New Roman"/>
              </a:rPr>
              <a:t>updateOn: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spc="-30" baseline="3968" dirty="0">
                <a:latin typeface="Times New Roman"/>
                <a:cs typeface="Times New Roman"/>
              </a:rPr>
              <a:t>'</a:t>
            </a:r>
            <a:r>
              <a:rPr sz="700" spc="-20" dirty="0">
                <a:latin typeface="Times New Roman"/>
                <a:cs typeface="Times New Roman"/>
              </a:rPr>
              <a:t>'</a:t>
            </a:r>
            <a:r>
              <a:rPr sz="1050" b="1" spc="-30" baseline="3968" dirty="0">
                <a:latin typeface="Times New Roman"/>
                <a:cs typeface="Times New Roman"/>
              </a:rPr>
              <a:t>default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44" baseline="3968" dirty="0">
                <a:latin typeface="Times New Roman"/>
                <a:cs typeface="Times New Roman"/>
              </a:rPr>
              <a:t>blur</a:t>
            </a:r>
            <a:r>
              <a:rPr sz="1050" spc="-44" baseline="3968" dirty="0">
                <a:latin typeface="Times New Roman"/>
                <a:cs typeface="Times New Roman"/>
              </a:rPr>
              <a:t>'</a:t>
            </a:r>
            <a:r>
              <a:rPr sz="700" spc="-30" dirty="0">
                <a:latin typeface="Times New Roman"/>
                <a:cs typeface="Times New Roman"/>
              </a:rPr>
              <a:t>'</a:t>
            </a:r>
            <a:r>
              <a:rPr sz="1050" b="1" spc="-44" baseline="3968" dirty="0">
                <a:latin typeface="Times New Roman"/>
                <a:cs typeface="Times New Roman"/>
              </a:rPr>
              <a:t>,</a:t>
            </a:r>
            <a:r>
              <a:rPr sz="1050" b="1" spc="-7" baseline="3968" dirty="0">
                <a:latin typeface="Times New Roman"/>
                <a:cs typeface="Times New Roman"/>
              </a:rPr>
              <a:t> </a:t>
            </a:r>
            <a:r>
              <a:rPr sz="1050" b="1" spc="-15" baseline="3968" dirty="0">
                <a:latin typeface="Times New Roman"/>
                <a:cs typeface="Times New Roman"/>
              </a:rPr>
              <a:t>debounce: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82" baseline="3968" dirty="0">
                <a:latin typeface="Times New Roman"/>
                <a:cs typeface="Times New Roman"/>
              </a:rPr>
              <a:t>{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22" baseline="3968" dirty="0">
                <a:latin typeface="Times New Roman"/>
                <a:cs typeface="Times New Roman"/>
              </a:rPr>
              <a:t>default:</a:t>
            </a:r>
            <a:r>
              <a:rPr sz="1050" b="1" spc="-7" baseline="3968" dirty="0">
                <a:latin typeface="Times New Roman"/>
                <a:cs typeface="Times New Roman"/>
              </a:rPr>
              <a:t> 300,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37" baseline="3968" dirty="0">
                <a:latin typeface="Times New Roman"/>
                <a:cs typeface="Times New Roman"/>
              </a:rPr>
              <a:t>blur: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7" baseline="3968" dirty="0">
                <a:latin typeface="Times New Roman"/>
                <a:cs typeface="Times New Roman"/>
              </a:rPr>
              <a:t>0 </a:t>
            </a:r>
            <a:r>
              <a:rPr sz="1050" b="1" spc="82" baseline="3968" dirty="0">
                <a:latin typeface="Times New Roman"/>
                <a:cs typeface="Times New Roman"/>
              </a:rPr>
              <a:t>}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44" baseline="3968" dirty="0">
                <a:latin typeface="Times New Roman"/>
                <a:cs typeface="Times New Roman"/>
              </a:rPr>
              <a:t>}"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15" baseline="3968" dirty="0">
                <a:latin typeface="Times New Roman"/>
                <a:cs typeface="Times New Roman"/>
              </a:rPr>
              <a:t>ng-</a:t>
            </a:r>
            <a:endParaRPr sz="1050" baseline="3968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-23779" y="3915841"/>
            <a:ext cx="13525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10" dirty="0">
                <a:latin typeface="Times New Roman"/>
                <a:cs typeface="Times New Roman"/>
              </a:rPr>
              <a:t>h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g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5" dirty="0">
                <a:latin typeface="Times New Roman"/>
                <a:cs typeface="Times New Roman"/>
              </a:rPr>
              <a:t>va</a:t>
            </a:r>
            <a:r>
              <a:rPr sz="700" b="1" spc="-10" dirty="0">
                <a:latin typeface="Times New Roman"/>
                <a:cs typeface="Times New Roman"/>
              </a:rPr>
              <a:t>lid</a:t>
            </a:r>
            <a:r>
              <a:rPr sz="700" b="1" spc="-5" dirty="0">
                <a:latin typeface="Times New Roman"/>
                <a:cs typeface="Times New Roman"/>
              </a:rPr>
              <a:t>at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6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5" dirty="0">
                <a:latin typeface="Times New Roman"/>
                <a:cs typeface="Times New Roman"/>
              </a:rPr>
              <a:t>m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5" dirty="0">
                <a:latin typeface="Times New Roman"/>
                <a:cs typeface="Times New Roman"/>
              </a:rPr>
              <a:t>()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10" dirty="0">
                <a:latin typeface="Times New Roman"/>
                <a:cs typeface="Times New Roman"/>
              </a:rPr>
              <a:t>equi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10" dirty="0">
                <a:latin typeface="Times New Roman"/>
                <a:cs typeface="Times New Roman"/>
              </a:rPr>
              <a:t>ed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334" y="4021091"/>
            <a:ext cx="3456940" cy="2597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</a:t>
            </a:r>
            <a:r>
              <a:rPr sz="700" b="1" spc="-5" dirty="0">
                <a:latin typeface="Times New Roman"/>
                <a:cs typeface="Times New Roman"/>
              </a:rPr>
              <a:t>ty</a:t>
            </a:r>
            <a:r>
              <a:rPr sz="700" b="1" spc="-10" dirty="0">
                <a:latin typeface="Times New Roman"/>
                <a:cs typeface="Times New Roman"/>
              </a:rPr>
              <a:t>le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c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l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0" dirty="0">
                <a:latin typeface="Times New Roman"/>
                <a:cs typeface="Times New Roman"/>
              </a:rPr>
              <a:t>: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10" dirty="0">
                <a:latin typeface="Times New Roman"/>
                <a:cs typeface="Times New Roman"/>
              </a:rPr>
              <a:t>ed</a:t>
            </a:r>
            <a:r>
              <a:rPr sz="700" b="1" spc="-50" dirty="0">
                <a:latin typeface="Times New Roman"/>
                <a:cs typeface="Times New Roman"/>
              </a:rPr>
              <a:t>;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g-</a:t>
            </a:r>
            <a:r>
              <a:rPr sz="700" b="1" spc="-10" dirty="0">
                <a:latin typeface="Times New Roman"/>
                <a:cs typeface="Times New Roman"/>
              </a:rPr>
              <a:t>sh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w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45" dirty="0">
                <a:latin typeface="Times New Roman"/>
                <a:cs typeface="Times New Roman"/>
              </a:rPr>
              <a:t>rr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" dirty="0">
                <a:latin typeface="Times New Roman"/>
                <a:cs typeface="Times New Roman"/>
              </a:rPr>
              <a:t>1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r>
              <a:rPr sz="700" b="1" spc="55" dirty="0">
                <a:latin typeface="Times New Roman"/>
                <a:cs typeface="Times New Roman"/>
              </a:rPr>
              <a:t>{{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45" dirty="0">
                <a:latin typeface="Times New Roman"/>
                <a:cs typeface="Times New Roman"/>
              </a:rPr>
              <a:t>rr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" dirty="0">
                <a:latin typeface="Times New Roman"/>
                <a:cs typeface="Times New Roman"/>
              </a:rPr>
              <a:t>1</a:t>
            </a:r>
            <a:r>
              <a:rPr sz="700" b="1" spc="55" dirty="0">
                <a:latin typeface="Times New Roman"/>
                <a:cs typeface="Times New Roman"/>
              </a:rPr>
              <a:t>}}</a:t>
            </a: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5" dirty="0">
                <a:latin typeface="Times New Roman"/>
                <a:cs typeface="Times New Roman"/>
              </a:rPr>
              <a:t>/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60" dirty="0">
                <a:latin typeface="Times New Roman"/>
                <a:cs typeface="Times New Roman"/>
              </a:rPr>
              <a:t>&gt;&lt;</a:t>
            </a:r>
            <a:r>
              <a:rPr sz="700" b="1" spc="-10" dirty="0">
                <a:latin typeface="Times New Roman"/>
                <a:cs typeface="Times New Roman"/>
              </a:rPr>
              <a:t>b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700" b="1" dirty="0">
                <a:latin typeface="Times New Roman"/>
                <a:cs typeface="Times New Roman"/>
              </a:rPr>
              <a:t>&lt;input</a:t>
            </a:r>
            <a:r>
              <a:rPr sz="700" b="1" spc="20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type="password"</a:t>
            </a:r>
            <a:r>
              <a:rPr sz="700" b="1" spc="25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name="password"</a:t>
            </a:r>
            <a:r>
              <a:rPr sz="700" b="1" spc="25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placeholder="Password"</a:t>
            </a:r>
            <a:r>
              <a:rPr sz="700" b="1" spc="25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ng-model="password"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-13780" y="4270550"/>
            <a:ext cx="32321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baseline="3968" dirty="0">
                <a:latin typeface="Times New Roman"/>
                <a:cs typeface="Times New Roman"/>
              </a:rPr>
              <a:t>g-model-options="{ </a:t>
            </a:r>
            <a:r>
              <a:rPr sz="1050" b="1" spc="-22" baseline="3968" dirty="0">
                <a:latin typeface="Times New Roman"/>
                <a:cs typeface="Times New Roman"/>
              </a:rPr>
              <a:t>updateOn:</a:t>
            </a:r>
            <a:r>
              <a:rPr sz="1050" b="1" spc="-7" baseline="3968" dirty="0">
                <a:latin typeface="Times New Roman"/>
                <a:cs typeface="Times New Roman"/>
              </a:rPr>
              <a:t> </a:t>
            </a:r>
            <a:r>
              <a:rPr sz="1050" spc="-30" baseline="3968" dirty="0">
                <a:latin typeface="Times New Roman"/>
                <a:cs typeface="Times New Roman"/>
              </a:rPr>
              <a:t>'</a:t>
            </a:r>
            <a:r>
              <a:rPr sz="700" spc="-20" dirty="0">
                <a:latin typeface="Times New Roman"/>
                <a:cs typeface="Times New Roman"/>
              </a:rPr>
              <a:t>'</a:t>
            </a:r>
            <a:r>
              <a:rPr sz="1050" b="1" spc="-30" baseline="3968" dirty="0">
                <a:latin typeface="Times New Roman"/>
                <a:cs typeface="Times New Roman"/>
              </a:rPr>
              <a:t>default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44" baseline="3968" dirty="0">
                <a:latin typeface="Times New Roman"/>
                <a:cs typeface="Times New Roman"/>
              </a:rPr>
              <a:t>blur</a:t>
            </a:r>
            <a:r>
              <a:rPr sz="1050" spc="-44" baseline="3968" dirty="0">
                <a:latin typeface="Times New Roman"/>
                <a:cs typeface="Times New Roman"/>
              </a:rPr>
              <a:t>'</a:t>
            </a:r>
            <a:r>
              <a:rPr sz="700" spc="-30" dirty="0">
                <a:latin typeface="Times New Roman"/>
                <a:cs typeface="Times New Roman"/>
              </a:rPr>
              <a:t>'</a:t>
            </a:r>
            <a:r>
              <a:rPr sz="1050" b="1" spc="-44" baseline="3968" dirty="0">
                <a:latin typeface="Times New Roman"/>
                <a:cs typeface="Times New Roman"/>
              </a:rPr>
              <a:t>,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15" baseline="3968" dirty="0">
                <a:latin typeface="Times New Roman"/>
                <a:cs typeface="Times New Roman"/>
              </a:rPr>
              <a:t>debounce: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82" baseline="3968" dirty="0">
                <a:latin typeface="Times New Roman"/>
                <a:cs typeface="Times New Roman"/>
              </a:rPr>
              <a:t>{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22" baseline="3968" dirty="0">
                <a:latin typeface="Times New Roman"/>
                <a:cs typeface="Times New Roman"/>
              </a:rPr>
              <a:t>default: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7" baseline="3968" dirty="0">
                <a:latin typeface="Times New Roman"/>
                <a:cs typeface="Times New Roman"/>
              </a:rPr>
              <a:t>300,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37" baseline="3968" dirty="0">
                <a:latin typeface="Times New Roman"/>
                <a:cs typeface="Times New Roman"/>
              </a:rPr>
              <a:t>blur: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7" baseline="3968" dirty="0">
                <a:latin typeface="Times New Roman"/>
                <a:cs typeface="Times New Roman"/>
              </a:rPr>
              <a:t>0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82" baseline="3968" dirty="0">
                <a:latin typeface="Times New Roman"/>
                <a:cs typeface="Times New Roman"/>
              </a:rPr>
              <a:t>}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44" baseline="3968" dirty="0">
                <a:latin typeface="Times New Roman"/>
                <a:cs typeface="Times New Roman"/>
              </a:rPr>
              <a:t>}"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15" baseline="3968" dirty="0">
                <a:latin typeface="Times New Roman"/>
                <a:cs typeface="Times New Roman"/>
              </a:rPr>
              <a:t>ng-</a:t>
            </a:r>
            <a:endParaRPr sz="1050" baseline="396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-23779" y="4383618"/>
            <a:ext cx="168275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15" dirty="0">
                <a:latin typeface="Times New Roman"/>
                <a:cs typeface="Times New Roman"/>
              </a:rPr>
              <a:t>hange="validatePassword()"</a:t>
            </a:r>
            <a:r>
              <a:rPr sz="700" b="1" spc="35" dirty="0">
                <a:latin typeface="Times New Roman"/>
                <a:cs typeface="Times New Roman"/>
              </a:rPr>
              <a:t> </a:t>
            </a:r>
            <a:r>
              <a:rPr sz="700" b="1" spc="-5" dirty="0">
                <a:latin typeface="Times New Roman"/>
                <a:cs typeface="Times New Roman"/>
              </a:rPr>
              <a:t>required&gt;&lt;br&gt;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3334" y="4488869"/>
            <a:ext cx="3270250" cy="2597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</a:t>
            </a:r>
            <a:r>
              <a:rPr sz="700" b="1" spc="-5" dirty="0">
                <a:latin typeface="Times New Roman"/>
                <a:cs typeface="Times New Roman"/>
              </a:rPr>
              <a:t>ty</a:t>
            </a:r>
            <a:r>
              <a:rPr sz="700" b="1" spc="-10" dirty="0">
                <a:latin typeface="Times New Roman"/>
                <a:cs typeface="Times New Roman"/>
              </a:rPr>
              <a:t>le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c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l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0" dirty="0">
                <a:latin typeface="Times New Roman"/>
                <a:cs typeface="Times New Roman"/>
              </a:rPr>
              <a:t>: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10" dirty="0">
                <a:latin typeface="Times New Roman"/>
                <a:cs typeface="Times New Roman"/>
              </a:rPr>
              <a:t>ed</a:t>
            </a:r>
            <a:r>
              <a:rPr sz="700" b="1" spc="-50" dirty="0">
                <a:latin typeface="Times New Roman"/>
                <a:cs typeface="Times New Roman"/>
              </a:rPr>
              <a:t>;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g-</a:t>
            </a:r>
            <a:r>
              <a:rPr sz="700" b="1" spc="-10" dirty="0">
                <a:latin typeface="Times New Roman"/>
                <a:cs typeface="Times New Roman"/>
              </a:rPr>
              <a:t>sh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w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45" dirty="0">
                <a:latin typeface="Times New Roman"/>
                <a:cs typeface="Times New Roman"/>
              </a:rPr>
              <a:t>rr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" dirty="0">
                <a:latin typeface="Times New Roman"/>
                <a:cs typeface="Times New Roman"/>
              </a:rPr>
              <a:t>2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r>
              <a:rPr sz="700" b="1" spc="55" dirty="0">
                <a:latin typeface="Times New Roman"/>
                <a:cs typeface="Times New Roman"/>
              </a:rPr>
              <a:t>{{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45" dirty="0">
                <a:latin typeface="Times New Roman"/>
                <a:cs typeface="Times New Roman"/>
              </a:rPr>
              <a:t>rr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" dirty="0">
                <a:latin typeface="Times New Roman"/>
                <a:cs typeface="Times New Roman"/>
              </a:rPr>
              <a:t>2</a:t>
            </a:r>
            <a:r>
              <a:rPr sz="700" b="1" spc="55" dirty="0">
                <a:latin typeface="Times New Roman"/>
                <a:cs typeface="Times New Roman"/>
              </a:rPr>
              <a:t>}}</a:t>
            </a: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5" dirty="0">
                <a:latin typeface="Times New Roman"/>
                <a:cs typeface="Times New Roman"/>
              </a:rPr>
              <a:t>/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60" dirty="0">
                <a:latin typeface="Times New Roman"/>
                <a:cs typeface="Times New Roman"/>
              </a:rPr>
              <a:t>&gt;&lt;</a:t>
            </a:r>
            <a:r>
              <a:rPr sz="700" b="1" spc="-10" dirty="0">
                <a:latin typeface="Times New Roman"/>
                <a:cs typeface="Times New Roman"/>
              </a:rPr>
              <a:t>b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700" b="1" dirty="0">
                <a:latin typeface="Times New Roman"/>
                <a:cs typeface="Times New Roman"/>
              </a:rPr>
              <a:t>&lt;input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type="email"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name="email"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placeholder="Email"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ng-model="email"</a:t>
            </a:r>
            <a:r>
              <a:rPr sz="700" b="1" spc="-5" dirty="0">
                <a:latin typeface="Times New Roman"/>
                <a:cs typeface="Times New Roman"/>
              </a:rPr>
              <a:t> ng-model-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-13780" y="4738328"/>
            <a:ext cx="285051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baseline="3968" dirty="0">
                <a:latin typeface="Times New Roman"/>
                <a:cs typeface="Times New Roman"/>
              </a:rPr>
              <a:t>ptions="{</a:t>
            </a:r>
            <a:r>
              <a:rPr sz="1050" b="1" spc="-7" baseline="3968" dirty="0">
                <a:latin typeface="Times New Roman"/>
                <a:cs typeface="Times New Roman"/>
              </a:rPr>
              <a:t> </a:t>
            </a:r>
            <a:r>
              <a:rPr sz="1050" b="1" spc="-22" baseline="3968" dirty="0">
                <a:latin typeface="Times New Roman"/>
                <a:cs typeface="Times New Roman"/>
              </a:rPr>
              <a:t>updateOn: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spc="-30" baseline="3968" dirty="0">
                <a:latin typeface="Times New Roman"/>
                <a:cs typeface="Times New Roman"/>
              </a:rPr>
              <a:t>'</a:t>
            </a:r>
            <a:r>
              <a:rPr sz="700" spc="-20" dirty="0">
                <a:latin typeface="Times New Roman"/>
                <a:cs typeface="Times New Roman"/>
              </a:rPr>
              <a:t>'</a:t>
            </a:r>
            <a:r>
              <a:rPr sz="1050" b="1" spc="-30" baseline="3968" dirty="0">
                <a:latin typeface="Times New Roman"/>
                <a:cs typeface="Times New Roman"/>
              </a:rPr>
              <a:t>default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44" baseline="3968" dirty="0">
                <a:latin typeface="Times New Roman"/>
                <a:cs typeface="Times New Roman"/>
              </a:rPr>
              <a:t>blur</a:t>
            </a:r>
            <a:r>
              <a:rPr sz="1050" spc="-44" baseline="3968" dirty="0">
                <a:latin typeface="Times New Roman"/>
                <a:cs typeface="Times New Roman"/>
              </a:rPr>
              <a:t>'</a:t>
            </a:r>
            <a:r>
              <a:rPr sz="700" spc="-30" dirty="0">
                <a:latin typeface="Times New Roman"/>
                <a:cs typeface="Times New Roman"/>
              </a:rPr>
              <a:t>'</a:t>
            </a:r>
            <a:r>
              <a:rPr sz="1050" b="1" spc="-44" baseline="3968" dirty="0">
                <a:latin typeface="Times New Roman"/>
                <a:cs typeface="Times New Roman"/>
              </a:rPr>
              <a:t>,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15" baseline="3968" dirty="0">
                <a:latin typeface="Times New Roman"/>
                <a:cs typeface="Times New Roman"/>
              </a:rPr>
              <a:t>debounce:</a:t>
            </a:r>
            <a:r>
              <a:rPr sz="1050" b="1" spc="-7" baseline="3968" dirty="0">
                <a:latin typeface="Times New Roman"/>
                <a:cs typeface="Times New Roman"/>
              </a:rPr>
              <a:t> </a:t>
            </a:r>
            <a:r>
              <a:rPr sz="1050" b="1" spc="82" baseline="3968" dirty="0">
                <a:latin typeface="Times New Roman"/>
                <a:cs typeface="Times New Roman"/>
              </a:rPr>
              <a:t>{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22" baseline="3968" dirty="0">
                <a:latin typeface="Times New Roman"/>
                <a:cs typeface="Times New Roman"/>
              </a:rPr>
              <a:t>default: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7" baseline="3968" dirty="0">
                <a:latin typeface="Times New Roman"/>
                <a:cs typeface="Times New Roman"/>
              </a:rPr>
              <a:t>300,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37" baseline="3968" dirty="0">
                <a:latin typeface="Times New Roman"/>
                <a:cs typeface="Times New Roman"/>
              </a:rPr>
              <a:t>blur: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7" baseline="3968" dirty="0">
                <a:latin typeface="Times New Roman"/>
                <a:cs typeface="Times New Roman"/>
              </a:rPr>
              <a:t>0 </a:t>
            </a:r>
            <a:r>
              <a:rPr sz="1050" b="1" spc="82" baseline="3968" dirty="0">
                <a:latin typeface="Times New Roman"/>
                <a:cs typeface="Times New Roman"/>
              </a:rPr>
              <a:t>}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44" baseline="3968" dirty="0">
                <a:latin typeface="Times New Roman"/>
                <a:cs typeface="Times New Roman"/>
              </a:rPr>
              <a:t>}"</a:t>
            </a:r>
            <a:r>
              <a:rPr sz="1050" b="1" baseline="3968" dirty="0">
                <a:latin typeface="Times New Roman"/>
                <a:cs typeface="Times New Roman"/>
              </a:rPr>
              <a:t> </a:t>
            </a:r>
            <a:r>
              <a:rPr sz="1050" b="1" spc="-15" baseline="3968" dirty="0">
                <a:latin typeface="Times New Roman"/>
                <a:cs typeface="Times New Roman"/>
              </a:rPr>
              <a:t>ng-</a:t>
            </a:r>
            <a:endParaRPr sz="1050" baseline="3968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-23779" y="4851396"/>
            <a:ext cx="154686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15" dirty="0">
                <a:latin typeface="Times New Roman"/>
                <a:cs typeface="Times New Roman"/>
              </a:rPr>
              <a:t>hange="validateEmail()"</a:t>
            </a:r>
            <a:r>
              <a:rPr sz="700" b="1" spc="10" dirty="0">
                <a:latin typeface="Times New Roman"/>
                <a:cs typeface="Times New Roman"/>
              </a:rPr>
              <a:t> </a:t>
            </a:r>
            <a:r>
              <a:rPr sz="700" b="1" spc="-5" dirty="0">
                <a:latin typeface="Times New Roman"/>
                <a:cs typeface="Times New Roman"/>
              </a:rPr>
              <a:t>required&gt;&lt;br&gt;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626" y="4956646"/>
            <a:ext cx="2722245" cy="6102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80"/>
              </a:spcBef>
            </a:pP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</a:t>
            </a:r>
            <a:r>
              <a:rPr sz="700" b="1" spc="-5" dirty="0">
                <a:latin typeface="Times New Roman"/>
                <a:cs typeface="Times New Roman"/>
              </a:rPr>
              <a:t>ty</a:t>
            </a:r>
            <a:r>
              <a:rPr sz="700" b="1" spc="-10" dirty="0">
                <a:latin typeface="Times New Roman"/>
                <a:cs typeface="Times New Roman"/>
              </a:rPr>
              <a:t>le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c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l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0" dirty="0">
                <a:latin typeface="Times New Roman"/>
                <a:cs typeface="Times New Roman"/>
              </a:rPr>
              <a:t>: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10" dirty="0">
                <a:latin typeface="Times New Roman"/>
                <a:cs typeface="Times New Roman"/>
              </a:rPr>
              <a:t>ed</a:t>
            </a:r>
            <a:r>
              <a:rPr sz="700" b="1" spc="-50" dirty="0">
                <a:latin typeface="Times New Roman"/>
                <a:cs typeface="Times New Roman"/>
              </a:rPr>
              <a:t>;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g-</a:t>
            </a:r>
            <a:r>
              <a:rPr sz="700" b="1" spc="-10" dirty="0">
                <a:latin typeface="Times New Roman"/>
                <a:cs typeface="Times New Roman"/>
              </a:rPr>
              <a:t>sh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w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45" dirty="0">
                <a:latin typeface="Times New Roman"/>
                <a:cs typeface="Times New Roman"/>
              </a:rPr>
              <a:t>rr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" dirty="0">
                <a:latin typeface="Times New Roman"/>
                <a:cs typeface="Times New Roman"/>
              </a:rPr>
              <a:t>3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r>
              <a:rPr sz="700" b="1" spc="55" dirty="0">
                <a:latin typeface="Times New Roman"/>
                <a:cs typeface="Times New Roman"/>
              </a:rPr>
              <a:t>{{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45" dirty="0">
                <a:latin typeface="Times New Roman"/>
                <a:cs typeface="Times New Roman"/>
              </a:rPr>
              <a:t>rr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" dirty="0">
                <a:latin typeface="Times New Roman"/>
                <a:cs typeface="Times New Roman"/>
              </a:rPr>
              <a:t>3</a:t>
            </a:r>
            <a:r>
              <a:rPr sz="700" b="1" spc="55" dirty="0">
                <a:latin typeface="Times New Roman"/>
                <a:cs typeface="Times New Roman"/>
              </a:rPr>
              <a:t>}}</a:t>
            </a: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5" dirty="0">
                <a:latin typeface="Times New Roman"/>
                <a:cs typeface="Times New Roman"/>
              </a:rPr>
              <a:t>/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60" dirty="0">
                <a:latin typeface="Times New Roman"/>
                <a:cs typeface="Times New Roman"/>
              </a:rPr>
              <a:t>&gt;&lt;</a:t>
            </a:r>
            <a:r>
              <a:rPr sz="700" b="1" spc="-10" dirty="0">
                <a:latin typeface="Times New Roman"/>
                <a:cs typeface="Times New Roman"/>
              </a:rPr>
              <a:t>b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  <a:p>
            <a:pPr marL="100330" marR="392430">
              <a:lnSpc>
                <a:spcPct val="109600"/>
              </a:lnSpc>
            </a:pPr>
            <a:r>
              <a:rPr sz="700" b="1" spc="5" dirty="0">
                <a:latin typeface="Times New Roman"/>
                <a:cs typeface="Times New Roman"/>
              </a:rPr>
              <a:t>&lt;button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type="submit"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id="sub"&gt;Sign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15" dirty="0">
                <a:latin typeface="Times New Roman"/>
                <a:cs typeface="Times New Roman"/>
              </a:rPr>
              <a:t>Up&lt;/button&gt;&lt;br&gt; </a:t>
            </a:r>
            <a:r>
              <a:rPr sz="700" b="1" spc="20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already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have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an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account?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25" dirty="0">
                <a:latin typeface="Times New Roman"/>
                <a:cs typeface="Times New Roman"/>
              </a:rPr>
              <a:t>&lt;a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5" dirty="0">
                <a:latin typeface="Times New Roman"/>
                <a:cs typeface="Times New Roman"/>
              </a:rPr>
              <a:t>href="signin.php"&gt;Login&lt;/a&gt;</a:t>
            </a:r>
            <a:endParaRPr sz="700">
              <a:latin typeface="Times New Roman"/>
              <a:cs typeface="Times New Roman"/>
            </a:endParaRPr>
          </a:p>
          <a:p>
            <a:pPr marL="56515">
              <a:lnSpc>
                <a:spcPct val="100000"/>
              </a:lnSpc>
              <a:spcBef>
                <a:spcPts val="80"/>
              </a:spcBef>
            </a:pPr>
            <a:r>
              <a:rPr sz="700" b="1" spc="10" dirty="0">
                <a:latin typeface="Times New Roman"/>
                <a:cs typeface="Times New Roman"/>
              </a:rPr>
              <a:t>&lt;/form&gt;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b="1" spc="15" dirty="0">
                <a:latin typeface="Times New Roman"/>
                <a:cs typeface="Times New Roman"/>
              </a:rPr>
              <a:t>&lt;/div&gt;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-18227" y="5553062"/>
            <a:ext cx="28321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5" dirty="0">
                <a:latin typeface="Times New Roman"/>
                <a:cs typeface="Times New Roman"/>
              </a:rPr>
              <a:t>/</a:t>
            </a:r>
            <a:r>
              <a:rPr sz="700" b="1" spc="-10" dirty="0">
                <a:latin typeface="Times New Roman"/>
                <a:cs typeface="Times New Roman"/>
              </a:rPr>
              <a:t>di</a:t>
            </a:r>
            <a:r>
              <a:rPr sz="700" b="1" spc="-5" dirty="0">
                <a:latin typeface="Times New Roman"/>
                <a:cs typeface="Times New Roman"/>
              </a:rPr>
              <a:t>v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-18227" y="5670007"/>
            <a:ext cx="128460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5" dirty="0">
                <a:latin typeface="Times New Roman"/>
                <a:cs typeface="Times New Roman"/>
              </a:rPr>
              <a:t>&lt;script</a:t>
            </a:r>
            <a:r>
              <a:rPr sz="700" b="1" spc="-20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src="signup.js"&gt;&lt;/script&gt;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-18227" y="5786951"/>
            <a:ext cx="116395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10" dirty="0">
                <a:latin typeface="Times New Roman"/>
                <a:cs typeface="Times New Roman"/>
              </a:rPr>
              <a:t>&lt;?php</a:t>
            </a:r>
            <a:r>
              <a:rPr sz="700" b="1" spc="-20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if</a:t>
            </a:r>
            <a:r>
              <a:rPr sz="700" b="1" spc="-1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(isset($login_error))</a:t>
            </a:r>
            <a:r>
              <a:rPr sz="700" b="1" spc="-15" dirty="0">
                <a:latin typeface="Times New Roman"/>
                <a:cs typeface="Times New Roman"/>
              </a:rPr>
              <a:t> </a:t>
            </a:r>
            <a:r>
              <a:rPr sz="700" b="1" spc="55" dirty="0">
                <a:latin typeface="Times New Roman"/>
                <a:cs typeface="Times New Roman"/>
              </a:rPr>
              <a:t>{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626" y="5903896"/>
            <a:ext cx="113601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dirty="0">
                <a:latin typeface="Times New Roman"/>
                <a:cs typeface="Times New Roman"/>
              </a:rPr>
              <a:t>echo</a:t>
            </a:r>
            <a:r>
              <a:rPr sz="700" b="1" spc="-20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"&lt;p&gt;$login_error&lt;/p&gt;";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-18227" y="6020840"/>
            <a:ext cx="18161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55" dirty="0">
                <a:latin typeface="Times New Roman"/>
                <a:cs typeface="Times New Roman"/>
              </a:rPr>
              <a:t>}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85" dirty="0">
                <a:latin typeface="Times New Roman"/>
                <a:cs typeface="Times New Roman"/>
              </a:rPr>
              <a:t>?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-3694" y="6126090"/>
            <a:ext cx="297815" cy="2597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700" b="1" spc="-5" dirty="0">
                <a:latin typeface="Times New Roman"/>
                <a:cs typeface="Times New Roman"/>
              </a:rPr>
              <a:t>/</a:t>
            </a:r>
            <a:r>
              <a:rPr sz="700" b="1" spc="-10" dirty="0">
                <a:latin typeface="Times New Roman"/>
                <a:cs typeface="Times New Roman"/>
              </a:rPr>
              <a:t>b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d</a:t>
            </a:r>
            <a:r>
              <a:rPr sz="700" b="1" spc="-5" dirty="0">
                <a:latin typeface="Times New Roman"/>
                <a:cs typeface="Times New Roman"/>
              </a:rPr>
              <a:t>y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700" b="1" dirty="0">
                <a:latin typeface="Times New Roman"/>
                <a:cs typeface="Times New Roman"/>
              </a:rPr>
              <a:t>/html&gt;</a:t>
            </a:r>
            <a:endParaRPr sz="700">
              <a:latin typeface="Times New Roman"/>
              <a:cs typeface="Times New Roman"/>
            </a:endParaRPr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17549" y="686030"/>
            <a:ext cx="4474368" cy="103758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641796" y="585652"/>
            <a:ext cx="2974340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spc="-690" dirty="0">
                <a:solidFill>
                  <a:srgbClr val="8E5437"/>
                </a:solidFill>
                <a:latin typeface="Microsoft Sans Serif"/>
                <a:cs typeface="Microsoft Sans Serif"/>
              </a:rPr>
              <a:t>Signup.</a:t>
            </a:r>
            <a:r>
              <a:rPr sz="5750" spc="570" dirty="0">
                <a:solidFill>
                  <a:srgbClr val="8E5437"/>
                </a:solidFill>
                <a:latin typeface="Microsoft Sans Serif"/>
                <a:cs typeface="Microsoft Sans Serif"/>
              </a:rPr>
              <a:t> </a:t>
            </a:r>
            <a:r>
              <a:rPr sz="5750" spc="-1105" dirty="0">
                <a:solidFill>
                  <a:srgbClr val="8E5437"/>
                </a:solidFill>
                <a:latin typeface="Microsoft Sans Serif"/>
                <a:cs typeface="Microsoft Sans Serif"/>
              </a:rPr>
              <a:t>php</a:t>
            </a:r>
            <a:endParaRPr sz="57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21090" y="1897072"/>
            <a:ext cx="3778250" cy="43307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50" spc="35" dirty="0">
                <a:latin typeface="Times New Roman"/>
                <a:cs typeface="Times New Roman"/>
              </a:rPr>
              <a:t>&lt;?php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950" spc="20" dirty="0">
                <a:latin typeface="Times New Roman"/>
                <a:cs typeface="Times New Roman"/>
              </a:rPr>
              <a:t>$username</a:t>
            </a:r>
            <a:r>
              <a:rPr sz="950" spc="-25" dirty="0">
                <a:latin typeface="Times New Roman"/>
                <a:cs typeface="Times New Roman"/>
              </a:rPr>
              <a:t> </a:t>
            </a:r>
            <a:r>
              <a:rPr sz="950" spc="100" dirty="0">
                <a:latin typeface="Times New Roman"/>
                <a:cs typeface="Times New Roman"/>
              </a:rPr>
              <a:t>=</a:t>
            </a:r>
            <a:r>
              <a:rPr sz="950" spc="-25" dirty="0">
                <a:latin typeface="Times New Roman"/>
                <a:cs typeface="Times New Roman"/>
              </a:rPr>
              <a:t> </a:t>
            </a:r>
            <a:r>
              <a:rPr sz="950" spc="10" dirty="0">
                <a:latin typeface="Times New Roman"/>
                <a:cs typeface="Times New Roman"/>
              </a:rPr>
              <a:t>$_POST["username"];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950" spc="25" dirty="0">
                <a:latin typeface="Times New Roman"/>
                <a:cs typeface="Times New Roman"/>
              </a:rPr>
              <a:t>$password</a:t>
            </a:r>
            <a:r>
              <a:rPr sz="950" spc="-40" dirty="0">
                <a:latin typeface="Times New Roman"/>
                <a:cs typeface="Times New Roman"/>
              </a:rPr>
              <a:t> </a:t>
            </a:r>
            <a:r>
              <a:rPr sz="950" spc="100" dirty="0">
                <a:latin typeface="Times New Roman"/>
                <a:cs typeface="Times New Roman"/>
              </a:rPr>
              <a:t>=</a:t>
            </a:r>
            <a:r>
              <a:rPr sz="950" spc="-35" dirty="0">
                <a:latin typeface="Times New Roman"/>
                <a:cs typeface="Times New Roman"/>
              </a:rPr>
              <a:t> </a:t>
            </a:r>
            <a:r>
              <a:rPr sz="950" spc="10" dirty="0">
                <a:latin typeface="Times New Roman"/>
                <a:cs typeface="Times New Roman"/>
              </a:rPr>
              <a:t>$_POST["password"];</a:t>
            </a:r>
            <a:endParaRPr sz="950">
              <a:latin typeface="Times New Roman"/>
              <a:cs typeface="Times New Roman"/>
            </a:endParaRPr>
          </a:p>
          <a:p>
            <a:pPr marL="12700" marR="2362835">
              <a:lnSpc>
                <a:spcPct val="114399"/>
              </a:lnSpc>
            </a:pPr>
            <a:r>
              <a:rPr sz="950" spc="10" dirty="0">
                <a:latin typeface="Times New Roman"/>
                <a:cs typeface="Times New Roman"/>
              </a:rPr>
              <a:t>$email</a:t>
            </a:r>
            <a:r>
              <a:rPr sz="950" spc="-15" dirty="0">
                <a:latin typeface="Times New Roman"/>
                <a:cs typeface="Times New Roman"/>
              </a:rPr>
              <a:t> </a:t>
            </a:r>
            <a:r>
              <a:rPr sz="950" spc="100" dirty="0">
                <a:latin typeface="Times New Roman"/>
                <a:cs typeface="Times New Roman"/>
              </a:rPr>
              <a:t>=</a:t>
            </a:r>
            <a:r>
              <a:rPr sz="950" spc="-15" dirty="0">
                <a:latin typeface="Times New Roman"/>
                <a:cs typeface="Times New Roman"/>
              </a:rPr>
              <a:t> </a:t>
            </a:r>
            <a:r>
              <a:rPr sz="950" dirty="0">
                <a:latin typeface="Times New Roman"/>
                <a:cs typeface="Times New Roman"/>
              </a:rPr>
              <a:t>$_POST["email"]; </a:t>
            </a:r>
            <a:r>
              <a:rPr sz="950" spc="-220" dirty="0">
                <a:latin typeface="Times New Roman"/>
                <a:cs typeface="Times New Roman"/>
              </a:rPr>
              <a:t> </a:t>
            </a:r>
            <a:r>
              <a:rPr sz="950" spc="30" dirty="0">
                <a:latin typeface="Times New Roman"/>
                <a:cs typeface="Times New Roman"/>
              </a:rPr>
              <a:t>try</a:t>
            </a:r>
            <a:r>
              <a:rPr sz="950" spc="-5" dirty="0">
                <a:latin typeface="Times New Roman"/>
                <a:cs typeface="Times New Roman"/>
              </a:rPr>
              <a:t> </a:t>
            </a:r>
            <a:r>
              <a:rPr sz="950" dirty="0">
                <a:latin typeface="Times New Roman"/>
                <a:cs typeface="Times New Roman"/>
              </a:rPr>
              <a:t>{</a:t>
            </a:r>
            <a:endParaRPr sz="950">
              <a:latin typeface="Times New Roman"/>
              <a:cs typeface="Times New Roman"/>
            </a:endParaRPr>
          </a:p>
          <a:p>
            <a:pPr marL="73025" marR="675005">
              <a:lnSpc>
                <a:spcPct val="114399"/>
              </a:lnSpc>
            </a:pPr>
            <a:r>
              <a:rPr sz="950" spc="25" dirty="0">
                <a:latin typeface="Times New Roman"/>
                <a:cs typeface="Times New Roman"/>
              </a:rPr>
              <a:t>$conn </a:t>
            </a:r>
            <a:r>
              <a:rPr sz="950" spc="100" dirty="0">
                <a:latin typeface="Times New Roman"/>
                <a:cs typeface="Times New Roman"/>
              </a:rPr>
              <a:t>= </a:t>
            </a:r>
            <a:r>
              <a:rPr sz="950" spc="10" dirty="0">
                <a:latin typeface="Times New Roman"/>
                <a:cs typeface="Times New Roman"/>
              </a:rPr>
              <a:t>new mysqli("localhost", </a:t>
            </a:r>
            <a:r>
              <a:rPr sz="950" spc="25" dirty="0">
                <a:latin typeface="Times New Roman"/>
                <a:cs typeface="Times New Roman"/>
              </a:rPr>
              <a:t>"root", "root", </a:t>
            </a:r>
            <a:r>
              <a:rPr sz="950" spc="5" dirty="0">
                <a:latin typeface="Times New Roman"/>
                <a:cs typeface="Times New Roman"/>
              </a:rPr>
              <a:t>"register"); </a:t>
            </a:r>
            <a:r>
              <a:rPr sz="950" spc="-225" dirty="0">
                <a:latin typeface="Times New Roman"/>
                <a:cs typeface="Times New Roman"/>
              </a:rPr>
              <a:t> </a:t>
            </a:r>
            <a:r>
              <a:rPr sz="950" spc="-5" dirty="0">
                <a:latin typeface="Times New Roman"/>
                <a:cs typeface="Times New Roman"/>
              </a:rPr>
              <a:t>if </a:t>
            </a:r>
            <a:r>
              <a:rPr sz="950" spc="25" dirty="0">
                <a:latin typeface="Times New Roman"/>
                <a:cs typeface="Times New Roman"/>
              </a:rPr>
              <a:t>($conn-&gt;connect_error)</a:t>
            </a:r>
            <a:r>
              <a:rPr sz="950" dirty="0">
                <a:latin typeface="Times New Roman"/>
                <a:cs typeface="Times New Roman"/>
              </a:rPr>
              <a:t> {</a:t>
            </a:r>
            <a:endParaRPr sz="950">
              <a:latin typeface="Times New Roman"/>
              <a:cs typeface="Times New Roman"/>
            </a:endParaRPr>
          </a:p>
          <a:p>
            <a:pPr marL="133985">
              <a:lnSpc>
                <a:spcPct val="100000"/>
              </a:lnSpc>
              <a:spcBef>
                <a:spcPts val="160"/>
              </a:spcBef>
            </a:pPr>
            <a:r>
              <a:rPr sz="950" spc="20" dirty="0">
                <a:latin typeface="Times New Roman"/>
                <a:cs typeface="Times New Roman"/>
              </a:rPr>
              <a:t>die("Connection</a:t>
            </a:r>
            <a:r>
              <a:rPr sz="950" spc="10" dirty="0">
                <a:latin typeface="Times New Roman"/>
                <a:cs typeface="Times New Roman"/>
              </a:rPr>
              <a:t> </a:t>
            </a:r>
            <a:r>
              <a:rPr sz="950" spc="5" dirty="0">
                <a:latin typeface="Times New Roman"/>
                <a:cs typeface="Times New Roman"/>
              </a:rPr>
              <a:t>failed:</a:t>
            </a:r>
            <a:r>
              <a:rPr sz="950" spc="10" dirty="0">
                <a:latin typeface="Times New Roman"/>
                <a:cs typeface="Times New Roman"/>
              </a:rPr>
              <a:t> </a:t>
            </a:r>
            <a:r>
              <a:rPr sz="950" dirty="0">
                <a:latin typeface="Times New Roman"/>
                <a:cs typeface="Times New Roman"/>
              </a:rPr>
              <a:t>"</a:t>
            </a:r>
            <a:r>
              <a:rPr sz="950" spc="15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.</a:t>
            </a:r>
            <a:r>
              <a:rPr sz="950" spc="10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$conn-&gt;connect_error);}</a:t>
            </a:r>
            <a:endParaRPr sz="950">
              <a:latin typeface="Times New Roman"/>
              <a:cs typeface="Times New Roman"/>
            </a:endParaRPr>
          </a:p>
          <a:p>
            <a:pPr marL="12700" marR="5080" indent="60325">
              <a:lnSpc>
                <a:spcPct val="114399"/>
              </a:lnSpc>
            </a:pPr>
            <a:r>
              <a:rPr sz="950" spc="25" dirty="0">
                <a:latin typeface="Times New Roman"/>
                <a:cs typeface="Times New Roman"/>
              </a:rPr>
              <a:t>$stmt</a:t>
            </a:r>
            <a:r>
              <a:rPr sz="950" spc="-5" dirty="0">
                <a:latin typeface="Times New Roman"/>
                <a:cs typeface="Times New Roman"/>
              </a:rPr>
              <a:t> </a:t>
            </a:r>
            <a:r>
              <a:rPr sz="950" spc="100" dirty="0">
                <a:latin typeface="Times New Roman"/>
                <a:cs typeface="Times New Roman"/>
              </a:rPr>
              <a:t>=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35" dirty="0">
                <a:latin typeface="Times New Roman"/>
                <a:cs typeface="Times New Roman"/>
              </a:rPr>
              <a:t>$conn-&gt;prepare("INSERT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60" dirty="0">
                <a:latin typeface="Times New Roman"/>
                <a:cs typeface="Times New Roman"/>
              </a:rPr>
              <a:t>INTO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signup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(username,</a:t>
            </a:r>
            <a:r>
              <a:rPr sz="950" spc="-5" dirty="0">
                <a:latin typeface="Times New Roman"/>
                <a:cs typeface="Times New Roman"/>
              </a:rPr>
              <a:t> </a:t>
            </a:r>
            <a:r>
              <a:rPr sz="950" spc="25" dirty="0">
                <a:latin typeface="Times New Roman"/>
                <a:cs typeface="Times New Roman"/>
              </a:rPr>
              <a:t>password, </a:t>
            </a:r>
            <a:r>
              <a:rPr sz="950" spc="30" dirty="0">
                <a:latin typeface="Times New Roman"/>
                <a:cs typeface="Times New Roman"/>
              </a:rPr>
              <a:t> </a:t>
            </a:r>
            <a:r>
              <a:rPr sz="950" spc="10" dirty="0">
                <a:latin typeface="Times New Roman"/>
                <a:cs typeface="Times New Roman"/>
              </a:rPr>
              <a:t>email)</a:t>
            </a:r>
            <a:r>
              <a:rPr sz="950" spc="-5" dirty="0">
                <a:latin typeface="Times New Roman"/>
                <a:cs typeface="Times New Roman"/>
              </a:rPr>
              <a:t> </a:t>
            </a:r>
            <a:r>
              <a:rPr sz="950" spc="40" dirty="0">
                <a:latin typeface="Times New Roman"/>
                <a:cs typeface="Times New Roman"/>
              </a:rPr>
              <a:t>VALUES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-15" dirty="0">
                <a:latin typeface="Times New Roman"/>
                <a:cs typeface="Times New Roman"/>
              </a:rPr>
              <a:t>(?,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-20" dirty="0">
                <a:latin typeface="Times New Roman"/>
                <a:cs typeface="Times New Roman"/>
              </a:rPr>
              <a:t>?,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-15" dirty="0">
                <a:latin typeface="Times New Roman"/>
                <a:cs typeface="Times New Roman"/>
              </a:rPr>
              <a:t>?)");</a:t>
            </a:r>
            <a:endParaRPr sz="950">
              <a:latin typeface="Times New Roman"/>
              <a:cs typeface="Times New Roman"/>
            </a:endParaRPr>
          </a:p>
          <a:p>
            <a:pPr marL="73025" marR="671195">
              <a:lnSpc>
                <a:spcPct val="114399"/>
              </a:lnSpc>
            </a:pPr>
            <a:r>
              <a:rPr sz="950" spc="20" dirty="0">
                <a:latin typeface="Times New Roman"/>
                <a:cs typeface="Times New Roman"/>
              </a:rPr>
              <a:t>$stmt-&gt;bind_param("sss", $username,</a:t>
            </a:r>
            <a:r>
              <a:rPr sz="950" spc="25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$password, </a:t>
            </a:r>
            <a:r>
              <a:rPr sz="950" spc="5" dirty="0">
                <a:latin typeface="Times New Roman"/>
                <a:cs typeface="Times New Roman"/>
              </a:rPr>
              <a:t>$email); </a:t>
            </a:r>
            <a:r>
              <a:rPr sz="950" spc="10" dirty="0">
                <a:latin typeface="Times New Roman"/>
                <a:cs typeface="Times New Roman"/>
              </a:rPr>
              <a:t> </a:t>
            </a:r>
            <a:r>
              <a:rPr sz="950" spc="-5" dirty="0">
                <a:latin typeface="Times New Roman"/>
                <a:cs typeface="Times New Roman"/>
              </a:rPr>
              <a:t>if </a:t>
            </a:r>
            <a:r>
              <a:rPr sz="950" spc="15" dirty="0">
                <a:latin typeface="Times New Roman"/>
                <a:cs typeface="Times New Roman"/>
              </a:rPr>
              <a:t>($stmt-&gt;execute())</a:t>
            </a:r>
            <a:r>
              <a:rPr sz="950" dirty="0">
                <a:latin typeface="Times New Roman"/>
                <a:cs typeface="Times New Roman"/>
              </a:rPr>
              <a:t> {</a:t>
            </a:r>
            <a:endParaRPr sz="950">
              <a:latin typeface="Times New Roman"/>
              <a:cs typeface="Times New Roman"/>
            </a:endParaRPr>
          </a:p>
          <a:p>
            <a:pPr marL="133985">
              <a:lnSpc>
                <a:spcPct val="100000"/>
              </a:lnSpc>
              <a:spcBef>
                <a:spcPts val="165"/>
              </a:spcBef>
            </a:pPr>
            <a:r>
              <a:rPr sz="950" spc="10" dirty="0">
                <a:latin typeface="Times New Roman"/>
                <a:cs typeface="Times New Roman"/>
              </a:rPr>
              <a:t>session_start();</a:t>
            </a:r>
            <a:endParaRPr sz="950">
              <a:latin typeface="Times New Roman"/>
              <a:cs typeface="Times New Roman"/>
            </a:endParaRPr>
          </a:p>
          <a:p>
            <a:pPr marL="133985" marR="1660525">
              <a:lnSpc>
                <a:spcPct val="114399"/>
              </a:lnSpc>
            </a:pPr>
            <a:r>
              <a:rPr sz="950" spc="10" dirty="0">
                <a:latin typeface="Times New Roman"/>
                <a:cs typeface="Times New Roman"/>
              </a:rPr>
              <a:t>$_SESSION['username'] </a:t>
            </a:r>
            <a:r>
              <a:rPr sz="950" spc="100" dirty="0">
                <a:latin typeface="Times New Roman"/>
                <a:cs typeface="Times New Roman"/>
              </a:rPr>
              <a:t>= </a:t>
            </a:r>
            <a:r>
              <a:rPr sz="950" spc="20" dirty="0">
                <a:latin typeface="Times New Roman"/>
                <a:cs typeface="Times New Roman"/>
              </a:rPr>
              <a:t>$username; </a:t>
            </a:r>
            <a:r>
              <a:rPr sz="950" spc="-225" dirty="0">
                <a:latin typeface="Times New Roman"/>
                <a:cs typeface="Times New Roman"/>
              </a:rPr>
              <a:t> </a:t>
            </a:r>
            <a:r>
              <a:rPr sz="950" spc="25" dirty="0">
                <a:latin typeface="Times New Roman"/>
                <a:cs typeface="Times New Roman"/>
              </a:rPr>
              <a:t>header("Location:</a:t>
            </a:r>
            <a:r>
              <a:rPr sz="950" spc="-5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inner.php");</a:t>
            </a:r>
            <a:endParaRPr sz="950">
              <a:latin typeface="Times New Roman"/>
              <a:cs typeface="Times New Roman"/>
            </a:endParaRPr>
          </a:p>
          <a:p>
            <a:pPr marL="133985">
              <a:lnSpc>
                <a:spcPct val="100000"/>
              </a:lnSpc>
              <a:spcBef>
                <a:spcPts val="165"/>
              </a:spcBef>
            </a:pPr>
            <a:r>
              <a:rPr sz="950" dirty="0">
                <a:latin typeface="Times New Roman"/>
                <a:cs typeface="Times New Roman"/>
              </a:rPr>
              <a:t>exit();</a:t>
            </a:r>
            <a:endParaRPr sz="9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  <a:spcBef>
                <a:spcPts val="160"/>
              </a:spcBef>
            </a:pPr>
            <a:r>
              <a:rPr sz="950" dirty="0">
                <a:latin typeface="Times New Roman"/>
                <a:cs typeface="Times New Roman"/>
              </a:rPr>
              <a:t>}</a:t>
            </a:r>
            <a:r>
              <a:rPr sz="950" spc="-45" dirty="0">
                <a:latin typeface="Times New Roman"/>
                <a:cs typeface="Times New Roman"/>
              </a:rPr>
              <a:t> </a:t>
            </a:r>
            <a:r>
              <a:rPr sz="950" spc="-10" dirty="0">
                <a:latin typeface="Times New Roman"/>
                <a:cs typeface="Times New Roman"/>
              </a:rPr>
              <a:t>else</a:t>
            </a:r>
            <a:r>
              <a:rPr sz="950" spc="-40" dirty="0">
                <a:latin typeface="Times New Roman"/>
                <a:cs typeface="Times New Roman"/>
              </a:rPr>
              <a:t> </a:t>
            </a:r>
            <a:r>
              <a:rPr sz="950" dirty="0">
                <a:latin typeface="Times New Roman"/>
                <a:cs typeface="Times New Roman"/>
              </a:rPr>
              <a:t>{</a:t>
            </a:r>
            <a:endParaRPr sz="950">
              <a:latin typeface="Times New Roman"/>
              <a:cs typeface="Times New Roman"/>
            </a:endParaRPr>
          </a:p>
          <a:p>
            <a:pPr marL="133985" marR="1557655">
              <a:lnSpc>
                <a:spcPct val="114399"/>
              </a:lnSpc>
            </a:pPr>
            <a:r>
              <a:rPr sz="950" spc="20" dirty="0">
                <a:latin typeface="Times New Roman"/>
                <a:cs typeface="Times New Roman"/>
              </a:rPr>
              <a:t>echo </a:t>
            </a:r>
            <a:r>
              <a:rPr sz="950" spc="35" dirty="0">
                <a:latin typeface="Times New Roman"/>
                <a:cs typeface="Times New Roman"/>
              </a:rPr>
              <a:t>"&lt;html&gt;&lt;body&gt;";echo </a:t>
            </a:r>
            <a:r>
              <a:rPr sz="950" spc="25" dirty="0">
                <a:latin typeface="Times New Roman"/>
                <a:cs typeface="Times New Roman"/>
              </a:rPr>
              <a:t>"&lt;script&gt;"; </a:t>
            </a:r>
            <a:r>
              <a:rPr sz="950" spc="-225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echo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"alert('Registration</a:t>
            </a:r>
            <a:r>
              <a:rPr sz="950" dirty="0">
                <a:latin typeface="Times New Roman"/>
                <a:cs typeface="Times New Roman"/>
              </a:rPr>
              <a:t> failed');";</a:t>
            </a:r>
            <a:endParaRPr sz="950">
              <a:latin typeface="Times New Roman"/>
              <a:cs typeface="Times New Roman"/>
            </a:endParaRPr>
          </a:p>
          <a:p>
            <a:pPr marL="133985" marR="1299845">
              <a:lnSpc>
                <a:spcPct val="114399"/>
              </a:lnSpc>
            </a:pPr>
            <a:r>
              <a:rPr sz="950" spc="20" dirty="0">
                <a:latin typeface="Times New Roman"/>
                <a:cs typeface="Times New Roman"/>
              </a:rPr>
              <a:t>echo</a:t>
            </a:r>
            <a:r>
              <a:rPr sz="950" spc="-15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"window.location.href</a:t>
            </a:r>
            <a:r>
              <a:rPr sz="950" spc="-15" dirty="0">
                <a:latin typeface="Times New Roman"/>
                <a:cs typeface="Times New Roman"/>
              </a:rPr>
              <a:t> </a:t>
            </a:r>
            <a:r>
              <a:rPr sz="950" spc="100" dirty="0">
                <a:latin typeface="Times New Roman"/>
                <a:cs typeface="Times New Roman"/>
              </a:rPr>
              <a:t>=</a:t>
            </a:r>
            <a:r>
              <a:rPr sz="950" spc="-15" dirty="0">
                <a:latin typeface="Times New Roman"/>
                <a:cs typeface="Times New Roman"/>
              </a:rPr>
              <a:t> </a:t>
            </a:r>
            <a:r>
              <a:rPr sz="950" spc="15" dirty="0">
                <a:latin typeface="Times New Roman"/>
                <a:cs typeface="Times New Roman"/>
              </a:rPr>
              <a:t>'signup.html';"; </a:t>
            </a:r>
            <a:r>
              <a:rPr sz="950" spc="-220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echo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"&lt;/script&gt;";echo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35" dirty="0">
                <a:latin typeface="Times New Roman"/>
                <a:cs typeface="Times New Roman"/>
              </a:rPr>
              <a:t>"&lt;/body&gt;&lt;/html&gt;";</a:t>
            </a:r>
            <a:endParaRPr sz="9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  <a:spcBef>
                <a:spcPts val="165"/>
              </a:spcBef>
            </a:pPr>
            <a:r>
              <a:rPr sz="950" dirty="0">
                <a:latin typeface="Times New Roman"/>
                <a:cs typeface="Times New Roman"/>
              </a:rPr>
              <a:t>}</a:t>
            </a:r>
            <a:endParaRPr sz="9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  <a:spcBef>
                <a:spcPts val="165"/>
              </a:spcBef>
            </a:pPr>
            <a:r>
              <a:rPr sz="950" spc="15" dirty="0">
                <a:latin typeface="Times New Roman"/>
                <a:cs typeface="Times New Roman"/>
              </a:rPr>
              <a:t>$stmt-&gt;close();$conn-&gt;close();</a:t>
            </a:r>
            <a:endParaRPr sz="950">
              <a:latin typeface="Times New Roman"/>
              <a:cs typeface="Times New Roman"/>
            </a:endParaRPr>
          </a:p>
          <a:p>
            <a:pPr marL="73025" marR="2423795" indent="-60960">
              <a:lnSpc>
                <a:spcPct val="114399"/>
              </a:lnSpc>
            </a:pPr>
            <a:r>
              <a:rPr sz="950" dirty="0">
                <a:latin typeface="Times New Roman"/>
                <a:cs typeface="Times New Roman"/>
              </a:rPr>
              <a:t>} </a:t>
            </a:r>
            <a:r>
              <a:rPr sz="950" spc="25" dirty="0">
                <a:latin typeface="Times New Roman"/>
                <a:cs typeface="Times New Roman"/>
              </a:rPr>
              <a:t>catch </a:t>
            </a:r>
            <a:r>
              <a:rPr sz="950" spc="20" dirty="0">
                <a:latin typeface="Times New Roman"/>
                <a:cs typeface="Times New Roman"/>
              </a:rPr>
              <a:t>(Exception </a:t>
            </a:r>
            <a:r>
              <a:rPr sz="950" spc="-5" dirty="0">
                <a:latin typeface="Times New Roman"/>
                <a:cs typeface="Times New Roman"/>
              </a:rPr>
              <a:t>$e) </a:t>
            </a:r>
            <a:r>
              <a:rPr sz="950" dirty="0">
                <a:latin typeface="Times New Roman"/>
                <a:cs typeface="Times New Roman"/>
              </a:rPr>
              <a:t>{ </a:t>
            </a:r>
            <a:r>
              <a:rPr sz="950" spc="5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echo</a:t>
            </a:r>
            <a:r>
              <a:rPr sz="950" spc="-40" dirty="0">
                <a:latin typeface="Times New Roman"/>
                <a:cs typeface="Times New Roman"/>
              </a:rPr>
              <a:t> </a:t>
            </a:r>
            <a:r>
              <a:rPr sz="950" spc="10" dirty="0">
                <a:latin typeface="Times New Roman"/>
                <a:cs typeface="Times New Roman"/>
              </a:rPr>
              <a:t>$e-&gt;getMessage();}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950" spc="20" dirty="0">
                <a:latin typeface="Times New Roman"/>
                <a:cs typeface="Times New Roman"/>
              </a:rPr>
              <a:t>?&gt;</a:t>
            </a:r>
            <a:endParaRPr sz="950">
              <a:latin typeface="Times New Roman"/>
              <a:cs typeface="Times New Roman"/>
            </a:endParaRPr>
          </a:p>
        </p:txBody>
      </p:sp>
      <p:pic>
        <p:nvPicPr>
          <p:cNvPr id="34" name="WhatsApp Audio 2023-11-21 at 09.53.31_259778ec">
            <a:hlinkClick r:id="" action="ppaction://media"/>
            <a:extLst>
              <a:ext uri="{FF2B5EF4-FFF2-40B4-BE49-F238E27FC236}">
                <a16:creationId xmlns:a16="http://schemas.microsoft.com/office/drawing/2014/main" id="{CE8FA012-4058-E33D-3A59-308231F19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4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835511"/>
            <a:ext cx="3990974" cy="5019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95750" y="1835511"/>
            <a:ext cx="4000499" cy="5019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1025" y="1835511"/>
            <a:ext cx="3990974" cy="5019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79245" y="537798"/>
            <a:ext cx="4763392" cy="110870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93527" y="327471"/>
            <a:ext cx="3087370" cy="1154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400" b="0" spc="-905" dirty="0">
                <a:solidFill>
                  <a:srgbClr val="8E5437"/>
                </a:solidFill>
                <a:latin typeface="Microsoft Sans Serif"/>
                <a:cs typeface="Microsoft Sans Serif"/>
              </a:rPr>
              <a:t>Signup.</a:t>
            </a:r>
            <a:r>
              <a:rPr sz="7400" b="0" spc="755" dirty="0">
                <a:solidFill>
                  <a:srgbClr val="8E5437"/>
                </a:solidFill>
                <a:latin typeface="Microsoft Sans Serif"/>
                <a:cs typeface="Microsoft Sans Serif"/>
              </a:rPr>
              <a:t> </a:t>
            </a:r>
            <a:r>
              <a:rPr sz="7400" b="0" spc="-1470" dirty="0">
                <a:solidFill>
                  <a:srgbClr val="8E5437"/>
                </a:solidFill>
                <a:latin typeface="Microsoft Sans Serif"/>
                <a:cs typeface="Microsoft Sans Serif"/>
              </a:rPr>
              <a:t>js</a:t>
            </a:r>
            <a:endParaRPr sz="7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475" y="1935398"/>
            <a:ext cx="3307079" cy="4161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94715">
              <a:lnSpc>
                <a:spcPct val="113999"/>
              </a:lnSpc>
              <a:spcBef>
                <a:spcPts val="95"/>
              </a:spcBef>
            </a:pPr>
            <a:r>
              <a:rPr sz="850" b="1" spc="-10" dirty="0">
                <a:latin typeface="Times New Roman"/>
                <a:cs typeface="Times New Roman"/>
              </a:rPr>
              <a:t>var </a:t>
            </a:r>
            <a:r>
              <a:rPr sz="850" b="1" spc="5" dirty="0">
                <a:latin typeface="Times New Roman"/>
                <a:cs typeface="Times New Roman"/>
              </a:rPr>
              <a:t>app </a:t>
            </a:r>
            <a:r>
              <a:rPr sz="850" b="1" spc="95" dirty="0">
                <a:latin typeface="Times New Roman"/>
                <a:cs typeface="Times New Roman"/>
              </a:rPr>
              <a:t>= </a:t>
            </a:r>
            <a:r>
              <a:rPr sz="850" b="1" dirty="0">
                <a:latin typeface="Times New Roman"/>
                <a:cs typeface="Times New Roman"/>
              </a:rPr>
              <a:t>angular.module('myApp', </a:t>
            </a:r>
            <a:r>
              <a:rPr sz="850" b="1" spc="-35" dirty="0">
                <a:latin typeface="Times New Roman"/>
                <a:cs typeface="Times New Roman"/>
              </a:rPr>
              <a:t>[]); </a:t>
            </a:r>
            <a:r>
              <a:rPr sz="850" b="1" spc="-30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app.controller('UserController',</a:t>
            </a:r>
            <a:r>
              <a:rPr sz="850" b="1" spc="35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function($scope)</a:t>
            </a:r>
            <a:r>
              <a:rPr sz="850" b="1" spc="35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67945">
              <a:lnSpc>
                <a:spcPct val="100000"/>
              </a:lnSpc>
              <a:spcBef>
                <a:spcPts val="140"/>
              </a:spcBef>
            </a:pPr>
            <a:r>
              <a:rPr sz="850" b="1" dirty="0">
                <a:latin typeface="Times New Roman"/>
                <a:cs typeface="Times New Roman"/>
              </a:rPr>
              <a:t>$scope.error1</a:t>
            </a:r>
            <a:r>
              <a:rPr sz="850" b="1" spc="-1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10" dirty="0">
                <a:latin typeface="Times New Roman"/>
                <a:cs typeface="Times New Roman"/>
              </a:rPr>
              <a:t> </a:t>
            </a:r>
            <a:r>
              <a:rPr sz="850" b="1" spc="-95" dirty="0">
                <a:latin typeface="Times New Roman"/>
                <a:cs typeface="Times New Roman"/>
              </a:rPr>
              <a:t>"";</a:t>
            </a:r>
            <a:endParaRPr sz="850">
              <a:latin typeface="Times New Roman"/>
              <a:cs typeface="Times New Roman"/>
            </a:endParaRPr>
          </a:p>
          <a:p>
            <a:pPr marL="67945">
              <a:lnSpc>
                <a:spcPct val="100000"/>
              </a:lnSpc>
              <a:spcBef>
                <a:spcPts val="145"/>
              </a:spcBef>
            </a:pPr>
            <a:r>
              <a:rPr sz="850" b="1" dirty="0">
                <a:latin typeface="Times New Roman"/>
                <a:cs typeface="Times New Roman"/>
              </a:rPr>
              <a:t>$scope.error2</a:t>
            </a:r>
            <a:r>
              <a:rPr sz="850" b="1" spc="-1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10" dirty="0">
                <a:latin typeface="Times New Roman"/>
                <a:cs typeface="Times New Roman"/>
              </a:rPr>
              <a:t> </a:t>
            </a:r>
            <a:r>
              <a:rPr sz="850" b="1" spc="-95" dirty="0">
                <a:latin typeface="Times New Roman"/>
                <a:cs typeface="Times New Roman"/>
              </a:rPr>
              <a:t>"";</a:t>
            </a:r>
            <a:endParaRPr sz="850">
              <a:latin typeface="Times New Roman"/>
              <a:cs typeface="Times New Roman"/>
            </a:endParaRPr>
          </a:p>
          <a:p>
            <a:pPr marL="67945">
              <a:lnSpc>
                <a:spcPct val="100000"/>
              </a:lnSpc>
              <a:spcBef>
                <a:spcPts val="145"/>
              </a:spcBef>
            </a:pPr>
            <a:r>
              <a:rPr sz="850" b="1" dirty="0">
                <a:latin typeface="Times New Roman"/>
                <a:cs typeface="Times New Roman"/>
              </a:rPr>
              <a:t>$scope.error3</a:t>
            </a:r>
            <a:r>
              <a:rPr sz="850" b="1" spc="-1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10" dirty="0">
                <a:latin typeface="Times New Roman"/>
                <a:cs typeface="Times New Roman"/>
              </a:rPr>
              <a:t> </a:t>
            </a:r>
            <a:r>
              <a:rPr sz="850" b="1" spc="-95" dirty="0">
                <a:latin typeface="Times New Roman"/>
                <a:cs typeface="Times New Roman"/>
              </a:rPr>
              <a:t>"";</a:t>
            </a:r>
            <a:endParaRPr sz="850">
              <a:latin typeface="Times New Roman"/>
              <a:cs typeface="Times New Roman"/>
            </a:endParaRPr>
          </a:p>
          <a:p>
            <a:pPr marL="67945">
              <a:lnSpc>
                <a:spcPct val="100000"/>
              </a:lnSpc>
              <a:spcBef>
                <a:spcPts val="140"/>
              </a:spcBef>
            </a:pPr>
            <a:r>
              <a:rPr sz="850" b="1" spc="15" dirty="0">
                <a:latin typeface="Times New Roman"/>
                <a:cs typeface="Times New Roman"/>
              </a:rPr>
              <a:t>$scope.validateName</a:t>
            </a:r>
            <a:r>
              <a:rPr sz="850" b="1" spc="-10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10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function()</a:t>
            </a:r>
            <a:r>
              <a:rPr sz="850" b="1" spc="-10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123189" marR="765175">
              <a:lnSpc>
                <a:spcPct val="113999"/>
              </a:lnSpc>
            </a:pPr>
            <a:r>
              <a:rPr sz="850" b="1" dirty="0">
                <a:latin typeface="Times New Roman"/>
                <a:cs typeface="Times New Roman"/>
              </a:rPr>
              <a:t>$scope.error1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spc="-15" dirty="0">
                <a:latin typeface="Times New Roman"/>
                <a:cs typeface="Times New Roman"/>
              </a:rPr>
              <a:t>"First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spc="-5" dirty="0">
                <a:latin typeface="Times New Roman"/>
                <a:cs typeface="Times New Roman"/>
              </a:rPr>
              <a:t>character</a:t>
            </a:r>
            <a:r>
              <a:rPr sz="850" b="1" spc="10" dirty="0">
                <a:latin typeface="Times New Roman"/>
                <a:cs typeface="Times New Roman"/>
              </a:rPr>
              <a:t> should </a:t>
            </a:r>
            <a:r>
              <a:rPr sz="850" b="1" spc="5" dirty="0">
                <a:latin typeface="Times New Roman"/>
                <a:cs typeface="Times New Roman"/>
              </a:rPr>
              <a:t>be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spc="-15" dirty="0">
                <a:latin typeface="Times New Roman"/>
                <a:cs typeface="Times New Roman"/>
              </a:rPr>
              <a:t>capital"; </a:t>
            </a:r>
            <a:r>
              <a:rPr sz="850" b="1" spc="-200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if </a:t>
            </a:r>
            <a:r>
              <a:rPr sz="850" b="1" spc="10" dirty="0">
                <a:latin typeface="Times New Roman"/>
                <a:cs typeface="Times New Roman"/>
              </a:rPr>
              <a:t>($scope.name.length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===</a:t>
            </a:r>
            <a:r>
              <a:rPr sz="850" b="1" spc="5" dirty="0">
                <a:latin typeface="Times New Roman"/>
                <a:cs typeface="Times New Roman"/>
              </a:rPr>
              <a:t> 0)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  <a:spcBef>
                <a:spcPts val="145"/>
              </a:spcBef>
            </a:pPr>
            <a:r>
              <a:rPr sz="850" b="1" dirty="0">
                <a:latin typeface="Times New Roman"/>
                <a:cs typeface="Times New Roman"/>
              </a:rPr>
              <a:t>$scope.error1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-95" dirty="0">
                <a:latin typeface="Times New Roman"/>
                <a:cs typeface="Times New Roman"/>
              </a:rPr>
              <a:t>"";</a:t>
            </a:r>
            <a:endParaRPr sz="850">
              <a:latin typeface="Times New Roman"/>
              <a:cs typeface="Times New Roman"/>
            </a:endParaRPr>
          </a:p>
          <a:p>
            <a:pPr marL="178435" marR="339725" indent="-55880">
              <a:lnSpc>
                <a:spcPct val="113999"/>
              </a:lnSpc>
            </a:pPr>
            <a:r>
              <a:rPr sz="850" b="1" spc="80" dirty="0">
                <a:latin typeface="Times New Roman"/>
                <a:cs typeface="Times New Roman"/>
              </a:rPr>
              <a:t>}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else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if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($scope.name[0]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&gt;=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-35" dirty="0">
                <a:latin typeface="Times New Roman"/>
                <a:cs typeface="Times New Roman"/>
              </a:rPr>
              <a:t>'A'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-40" dirty="0">
                <a:latin typeface="Times New Roman"/>
                <a:cs typeface="Times New Roman"/>
              </a:rPr>
              <a:t>&amp;&amp;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$scope.name[0]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&lt;=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-40" dirty="0">
                <a:latin typeface="Times New Roman"/>
                <a:cs typeface="Times New Roman"/>
              </a:rPr>
              <a:t>'Z')</a:t>
            </a:r>
            <a:r>
              <a:rPr sz="850" b="1" spc="20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 </a:t>
            </a:r>
            <a:r>
              <a:rPr sz="850" b="1" spc="-200" dirty="0">
                <a:latin typeface="Times New Roman"/>
                <a:cs typeface="Times New Roman"/>
              </a:rPr>
              <a:t> </a:t>
            </a:r>
            <a:r>
              <a:rPr sz="850" b="1" spc="-10" dirty="0">
                <a:latin typeface="Times New Roman"/>
                <a:cs typeface="Times New Roman"/>
              </a:rPr>
              <a:t>var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flag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spc="-20" dirty="0">
                <a:latin typeface="Times New Roman"/>
                <a:cs typeface="Times New Roman"/>
              </a:rPr>
              <a:t>0;</a:t>
            </a:r>
            <a:endParaRPr sz="85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  <a:spcBef>
                <a:spcPts val="140"/>
              </a:spcBef>
            </a:pPr>
            <a:r>
              <a:rPr sz="850" b="1" spc="5" dirty="0">
                <a:latin typeface="Times New Roman"/>
                <a:cs typeface="Times New Roman"/>
              </a:rPr>
              <a:t>for </a:t>
            </a:r>
            <a:r>
              <a:rPr sz="850" b="1" spc="-5" dirty="0">
                <a:latin typeface="Times New Roman"/>
                <a:cs typeface="Times New Roman"/>
              </a:rPr>
              <a:t>(var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i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spc="-20" dirty="0">
                <a:latin typeface="Times New Roman"/>
                <a:cs typeface="Times New Roman"/>
              </a:rPr>
              <a:t>0;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i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&lt;</a:t>
            </a:r>
            <a:r>
              <a:rPr sz="850" b="1" spc="5" dirty="0">
                <a:latin typeface="Times New Roman"/>
                <a:cs typeface="Times New Roman"/>
              </a:rPr>
              <a:t> $scope.name.length; </a:t>
            </a:r>
            <a:r>
              <a:rPr sz="850" b="1" spc="50" dirty="0">
                <a:latin typeface="Times New Roman"/>
                <a:cs typeface="Times New Roman"/>
              </a:rPr>
              <a:t>i++)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  <a:spcBef>
                <a:spcPts val="145"/>
              </a:spcBef>
            </a:pPr>
            <a:r>
              <a:rPr sz="850" b="1" dirty="0">
                <a:latin typeface="Times New Roman"/>
                <a:cs typeface="Times New Roman"/>
              </a:rPr>
              <a:t>if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($scope.name[i]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&gt;=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spc="-55" dirty="0">
                <a:latin typeface="Times New Roman"/>
                <a:cs typeface="Times New Roman"/>
              </a:rPr>
              <a:t>'0'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-40" dirty="0">
                <a:latin typeface="Times New Roman"/>
                <a:cs typeface="Times New Roman"/>
              </a:rPr>
              <a:t>&amp;&amp;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$scope.name[i]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&lt;=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-40" dirty="0">
                <a:latin typeface="Times New Roman"/>
                <a:cs typeface="Times New Roman"/>
              </a:rPr>
              <a:t>'9')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289560" marR="2119630">
              <a:lnSpc>
                <a:spcPct val="113999"/>
              </a:lnSpc>
            </a:pPr>
            <a:r>
              <a:rPr sz="850" b="1" dirty="0">
                <a:latin typeface="Times New Roman"/>
                <a:cs typeface="Times New Roman"/>
              </a:rPr>
              <a:t>$scope.error1</a:t>
            </a:r>
            <a:r>
              <a:rPr sz="850" b="1" spc="-1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10" dirty="0">
                <a:latin typeface="Times New Roman"/>
                <a:cs typeface="Times New Roman"/>
              </a:rPr>
              <a:t> </a:t>
            </a:r>
            <a:r>
              <a:rPr sz="850" b="1" spc="-95" dirty="0">
                <a:latin typeface="Times New Roman"/>
                <a:cs typeface="Times New Roman"/>
              </a:rPr>
              <a:t>""; </a:t>
            </a:r>
            <a:r>
              <a:rPr sz="850" b="1" spc="-195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flag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-20" dirty="0">
                <a:latin typeface="Times New Roman"/>
                <a:cs typeface="Times New Roman"/>
              </a:rPr>
              <a:t>1;</a:t>
            </a:r>
            <a:endParaRPr sz="85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  <a:spcBef>
                <a:spcPts val="145"/>
              </a:spcBef>
            </a:pPr>
            <a:r>
              <a:rPr sz="850" b="1" spc="80" dirty="0">
                <a:latin typeface="Times New Roman"/>
                <a:cs typeface="Times New Roman"/>
              </a:rPr>
              <a:t>}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else if </a:t>
            </a:r>
            <a:r>
              <a:rPr sz="850" b="1" spc="5" dirty="0">
                <a:latin typeface="Times New Roman"/>
                <a:cs typeface="Times New Roman"/>
              </a:rPr>
              <a:t>(flag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===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1)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289560">
              <a:lnSpc>
                <a:spcPct val="100000"/>
              </a:lnSpc>
              <a:spcBef>
                <a:spcPts val="140"/>
              </a:spcBef>
            </a:pPr>
            <a:r>
              <a:rPr sz="850" b="1" dirty="0">
                <a:latin typeface="Times New Roman"/>
                <a:cs typeface="Times New Roman"/>
              </a:rPr>
              <a:t>$scope.error1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-95" dirty="0">
                <a:latin typeface="Times New Roman"/>
                <a:cs typeface="Times New Roman"/>
              </a:rPr>
              <a:t>"";</a:t>
            </a:r>
            <a:endParaRPr sz="85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  <a:spcBef>
                <a:spcPts val="145"/>
              </a:spcBef>
            </a:pPr>
            <a:r>
              <a:rPr sz="850" b="1" spc="80" dirty="0">
                <a:latin typeface="Times New Roman"/>
                <a:cs typeface="Times New Roman"/>
              </a:rPr>
              <a:t>}</a:t>
            </a:r>
            <a:r>
              <a:rPr sz="850" b="1" spc="-20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else</a:t>
            </a:r>
            <a:r>
              <a:rPr sz="850" b="1" spc="-20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289560">
              <a:lnSpc>
                <a:spcPct val="100000"/>
              </a:lnSpc>
              <a:spcBef>
                <a:spcPts val="140"/>
              </a:spcBef>
            </a:pPr>
            <a:r>
              <a:rPr sz="850" b="1" dirty="0">
                <a:latin typeface="Times New Roman"/>
                <a:cs typeface="Times New Roman"/>
              </a:rPr>
              <a:t>$scope.error1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-5" dirty="0">
                <a:latin typeface="Times New Roman"/>
                <a:cs typeface="Times New Roman"/>
              </a:rPr>
              <a:t>"Username</a:t>
            </a:r>
            <a:r>
              <a:rPr sz="850" b="1" spc="20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should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contain</a:t>
            </a:r>
            <a:r>
              <a:rPr sz="850" b="1" spc="20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at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least</a:t>
            </a:r>
            <a:r>
              <a:rPr sz="850" b="1" spc="20" dirty="0">
                <a:latin typeface="Times New Roman"/>
                <a:cs typeface="Times New Roman"/>
              </a:rPr>
              <a:t> one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digit";}}</a:t>
            </a:r>
            <a:endParaRPr sz="85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  <a:spcBef>
                <a:spcPts val="145"/>
              </a:spcBef>
            </a:pPr>
            <a:r>
              <a:rPr sz="850" b="1" spc="80" dirty="0">
                <a:latin typeface="Times New Roman"/>
                <a:cs typeface="Times New Roman"/>
              </a:rPr>
              <a:t>}</a:t>
            </a:r>
            <a:r>
              <a:rPr sz="850" b="1" spc="-20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else</a:t>
            </a:r>
            <a:r>
              <a:rPr sz="850" b="1" spc="-20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  <a:spcBef>
                <a:spcPts val="145"/>
              </a:spcBef>
            </a:pPr>
            <a:r>
              <a:rPr sz="850" b="1" dirty="0">
                <a:latin typeface="Times New Roman"/>
                <a:cs typeface="Times New Roman"/>
              </a:rPr>
              <a:t>$scope.error1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-15" dirty="0">
                <a:latin typeface="Times New Roman"/>
                <a:cs typeface="Times New Roman"/>
              </a:rPr>
              <a:t>"First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-5" dirty="0">
                <a:latin typeface="Times New Roman"/>
                <a:cs typeface="Times New Roman"/>
              </a:rPr>
              <a:t>character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should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be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-5" dirty="0">
                <a:latin typeface="Times New Roman"/>
                <a:cs typeface="Times New Roman"/>
              </a:rPr>
              <a:t>capital";}};</a:t>
            </a:r>
            <a:endParaRPr sz="850">
              <a:latin typeface="Times New Roman"/>
              <a:cs typeface="Times New Roman"/>
            </a:endParaRPr>
          </a:p>
          <a:p>
            <a:pPr marL="67945">
              <a:lnSpc>
                <a:spcPct val="100000"/>
              </a:lnSpc>
              <a:spcBef>
                <a:spcPts val="140"/>
              </a:spcBef>
            </a:pPr>
            <a:r>
              <a:rPr sz="850" b="1" spc="10" dirty="0">
                <a:latin typeface="Times New Roman"/>
                <a:cs typeface="Times New Roman"/>
              </a:rPr>
              <a:t>$scope.validatePassword</a:t>
            </a:r>
            <a:r>
              <a:rPr sz="850" b="1" spc="-1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10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function()</a:t>
            </a:r>
            <a:r>
              <a:rPr sz="850" b="1" spc="-15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  <a:spcBef>
                <a:spcPts val="145"/>
              </a:spcBef>
            </a:pPr>
            <a:r>
              <a:rPr sz="850" b="1" spc="-10" dirty="0">
                <a:latin typeface="Times New Roman"/>
                <a:cs typeface="Times New Roman"/>
              </a:rPr>
              <a:t>var</a:t>
            </a:r>
            <a:r>
              <a:rPr sz="850" b="1" spc="20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specialCharacters</a:t>
            </a:r>
            <a:r>
              <a:rPr sz="850" b="1" spc="20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20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"!@#$%^&amp;*()_+{}[]:;&lt;&gt;,.?~\\/-=";</a:t>
            </a:r>
            <a:endParaRPr sz="85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  <a:spcBef>
                <a:spcPts val="140"/>
              </a:spcBef>
            </a:pPr>
            <a:r>
              <a:rPr sz="850" b="1" dirty="0">
                <a:latin typeface="Times New Roman"/>
                <a:cs typeface="Times New Roman"/>
              </a:rPr>
              <a:t>$scope.error2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-95" dirty="0">
                <a:latin typeface="Times New Roman"/>
                <a:cs typeface="Times New Roman"/>
              </a:rPr>
              <a:t>"";</a:t>
            </a:r>
            <a:endParaRPr sz="85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  <a:spcBef>
                <a:spcPts val="145"/>
              </a:spcBef>
            </a:pPr>
            <a:r>
              <a:rPr sz="850" b="1" dirty="0">
                <a:latin typeface="Times New Roman"/>
                <a:cs typeface="Times New Roman"/>
              </a:rPr>
              <a:t>if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($scope.password.length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===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0)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  <a:spcBef>
                <a:spcPts val="145"/>
              </a:spcBef>
            </a:pPr>
            <a:r>
              <a:rPr sz="850" b="1" dirty="0">
                <a:latin typeface="Times New Roman"/>
                <a:cs typeface="Times New Roman"/>
              </a:rPr>
              <a:t>$scope.error2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-95" dirty="0">
                <a:latin typeface="Times New Roman"/>
                <a:cs typeface="Times New Roman"/>
              </a:rPr>
              <a:t>"";</a:t>
            </a:r>
            <a:endParaRPr sz="85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  <a:spcBef>
                <a:spcPts val="140"/>
              </a:spcBef>
            </a:pPr>
            <a:r>
              <a:rPr sz="850" b="1" spc="80" dirty="0">
                <a:latin typeface="Times New Roman"/>
                <a:cs typeface="Times New Roman"/>
              </a:rPr>
              <a:t>}</a:t>
            </a:r>
            <a:r>
              <a:rPr sz="850" b="1" spc="-20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else</a:t>
            </a:r>
            <a:r>
              <a:rPr sz="850" b="1" spc="-20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  <a:spcBef>
                <a:spcPts val="145"/>
              </a:spcBef>
            </a:pPr>
            <a:r>
              <a:rPr sz="850" b="1" spc="-10" dirty="0">
                <a:latin typeface="Times New Roman"/>
                <a:cs typeface="Times New Roman"/>
              </a:rPr>
              <a:t>var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f1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15" dirty="0">
                <a:latin typeface="Times New Roman"/>
                <a:cs typeface="Times New Roman"/>
              </a:rPr>
              <a:t>0,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f2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spc="15" dirty="0">
                <a:latin typeface="Times New Roman"/>
                <a:cs typeface="Times New Roman"/>
              </a:rPr>
              <a:t>0,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f3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-20" dirty="0">
                <a:latin typeface="Times New Roman"/>
                <a:cs typeface="Times New Roman"/>
              </a:rPr>
              <a:t>0;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06530" y="1941141"/>
            <a:ext cx="3674745" cy="43961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50" spc="25" dirty="0">
                <a:latin typeface="Times New Roman"/>
                <a:cs typeface="Times New Roman"/>
              </a:rPr>
              <a:t>for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(var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i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dirty="0">
                <a:latin typeface="Times New Roman"/>
                <a:cs typeface="Times New Roman"/>
              </a:rPr>
              <a:t> 0; </a:t>
            </a:r>
            <a:r>
              <a:rPr sz="750" spc="-5" dirty="0">
                <a:latin typeface="Times New Roman"/>
                <a:cs typeface="Times New Roman"/>
              </a:rPr>
              <a:t>i </a:t>
            </a:r>
            <a:r>
              <a:rPr sz="750" spc="80" dirty="0">
                <a:latin typeface="Times New Roman"/>
                <a:cs typeface="Times New Roman"/>
              </a:rPr>
              <a:t>&lt;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$scope.password.length;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40" dirty="0">
                <a:latin typeface="Times New Roman"/>
                <a:cs typeface="Times New Roman"/>
              </a:rPr>
              <a:t>i++)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</a:t>
            </a:r>
            <a:endParaRPr sz="750">
              <a:latin typeface="Times New Roman"/>
              <a:cs typeface="Times New Roman"/>
            </a:endParaRPr>
          </a:p>
          <a:p>
            <a:pPr marL="253365" marR="883919" indent="-48260">
              <a:lnSpc>
                <a:spcPct val="112500"/>
              </a:lnSpc>
            </a:pP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(($scope.password[i]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&gt;=</a:t>
            </a:r>
            <a:r>
              <a:rPr sz="750" spc="10" dirty="0">
                <a:latin typeface="Times New Roman"/>
                <a:cs typeface="Times New Roman"/>
              </a:rPr>
              <a:t> 'A'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&amp;&amp;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$scope.password[i] </a:t>
            </a:r>
            <a:r>
              <a:rPr sz="750" spc="80" dirty="0">
                <a:latin typeface="Times New Roman"/>
                <a:cs typeface="Times New Roman"/>
              </a:rPr>
              <a:t>&lt;=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'Z'))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 </a:t>
            </a:r>
            <a:r>
              <a:rPr sz="750" spc="-17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f1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dirty="0">
                <a:latin typeface="Times New Roman"/>
                <a:cs typeface="Times New Roman"/>
              </a:rPr>
              <a:t> 1;</a:t>
            </a:r>
            <a:endParaRPr sz="750">
              <a:latin typeface="Times New Roman"/>
              <a:cs typeface="Times New Roman"/>
            </a:endParaRPr>
          </a:p>
          <a:p>
            <a:pPr marL="253365" marR="689610" indent="-48260">
              <a:lnSpc>
                <a:spcPct val="112500"/>
              </a:lnSpc>
            </a:pPr>
            <a:r>
              <a:rPr sz="750" dirty="0">
                <a:latin typeface="Times New Roman"/>
                <a:cs typeface="Times New Roman"/>
              </a:rPr>
              <a:t>}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(($scope.password[i] </a:t>
            </a:r>
            <a:r>
              <a:rPr sz="750" spc="80" dirty="0">
                <a:latin typeface="Times New Roman"/>
                <a:cs typeface="Times New Roman"/>
              </a:rPr>
              <a:t>&gt;=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'a'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&amp;&amp;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$scope.password[i] </a:t>
            </a:r>
            <a:r>
              <a:rPr sz="750" spc="80" dirty="0">
                <a:latin typeface="Times New Roman"/>
                <a:cs typeface="Times New Roman"/>
              </a:rPr>
              <a:t>&lt;=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'z'))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 </a:t>
            </a:r>
            <a:r>
              <a:rPr sz="750" spc="-17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f2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dirty="0">
                <a:latin typeface="Times New Roman"/>
                <a:cs typeface="Times New Roman"/>
              </a:rPr>
              <a:t> 1;</a:t>
            </a:r>
            <a:endParaRPr sz="750">
              <a:latin typeface="Times New Roman"/>
              <a:cs typeface="Times New Roman"/>
            </a:endParaRPr>
          </a:p>
          <a:p>
            <a:pPr marL="253365" marR="808355" indent="-48260">
              <a:lnSpc>
                <a:spcPct val="112500"/>
              </a:lnSpc>
            </a:pPr>
            <a:r>
              <a:rPr sz="750" dirty="0">
                <a:latin typeface="Times New Roman"/>
                <a:cs typeface="Times New Roman"/>
              </a:rPr>
              <a:t>}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(specialCharacters.indexOf($scope.password[i])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40" dirty="0">
                <a:latin typeface="Times New Roman"/>
                <a:cs typeface="Times New Roman"/>
              </a:rPr>
              <a:t>!==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-1)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 </a:t>
            </a:r>
            <a:r>
              <a:rPr sz="750" spc="-17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f3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dirty="0">
                <a:latin typeface="Times New Roman"/>
                <a:cs typeface="Times New Roman"/>
              </a:rPr>
              <a:t> 1;</a:t>
            </a:r>
            <a:endParaRPr sz="75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Times New Roman"/>
                <a:cs typeface="Times New Roman"/>
              </a:rPr>
              <a:t>}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</a:t>
            </a:r>
            <a:endParaRPr sz="750">
              <a:latin typeface="Times New Roman"/>
              <a:cs typeface="Times New Roman"/>
            </a:endParaRPr>
          </a:p>
          <a:p>
            <a:pPr marL="253365">
              <a:lnSpc>
                <a:spcPct val="100000"/>
              </a:lnSpc>
              <a:spcBef>
                <a:spcPts val="110"/>
              </a:spcBef>
            </a:pPr>
            <a:r>
              <a:rPr sz="750" spc="20" dirty="0">
                <a:latin typeface="Times New Roman"/>
                <a:cs typeface="Times New Roman"/>
              </a:rPr>
              <a:t>$scope.error2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"";}</a:t>
            </a:r>
            <a:endParaRPr sz="75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14"/>
              </a:spcBef>
            </a:pP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(f1 </a:t>
            </a:r>
            <a:r>
              <a:rPr sz="750" spc="80" dirty="0">
                <a:latin typeface="Times New Roman"/>
                <a:cs typeface="Times New Roman"/>
              </a:rPr>
              <a:t>===</a:t>
            </a:r>
            <a:r>
              <a:rPr sz="750" dirty="0">
                <a:latin typeface="Times New Roman"/>
                <a:cs typeface="Times New Roman"/>
              </a:rPr>
              <a:t> 1 &amp;&amp;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f2 </a:t>
            </a:r>
            <a:r>
              <a:rPr sz="750" spc="80" dirty="0">
                <a:latin typeface="Times New Roman"/>
                <a:cs typeface="Times New Roman"/>
              </a:rPr>
              <a:t>===</a:t>
            </a:r>
            <a:r>
              <a:rPr sz="750" dirty="0">
                <a:latin typeface="Times New Roman"/>
                <a:cs typeface="Times New Roman"/>
              </a:rPr>
              <a:t> 1 &amp;&amp;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f3 </a:t>
            </a:r>
            <a:r>
              <a:rPr sz="750" spc="80" dirty="0">
                <a:latin typeface="Times New Roman"/>
                <a:cs typeface="Times New Roman"/>
              </a:rPr>
              <a:t>===</a:t>
            </a:r>
            <a:r>
              <a:rPr sz="750" dirty="0">
                <a:latin typeface="Times New Roman"/>
                <a:cs typeface="Times New Roman"/>
              </a:rPr>
              <a:t> 1) {</a:t>
            </a:r>
            <a:endParaRPr sz="750">
              <a:latin typeface="Times New Roman"/>
              <a:cs typeface="Times New Roman"/>
            </a:endParaRPr>
          </a:p>
          <a:p>
            <a:pPr marL="253365">
              <a:lnSpc>
                <a:spcPct val="100000"/>
              </a:lnSpc>
              <a:spcBef>
                <a:spcPts val="110"/>
              </a:spcBef>
            </a:pPr>
            <a:r>
              <a:rPr sz="750" spc="20" dirty="0">
                <a:latin typeface="Times New Roman"/>
                <a:cs typeface="Times New Roman"/>
              </a:rPr>
              <a:t>$scope.error2</a:t>
            </a:r>
            <a:r>
              <a:rPr sz="750" spc="-3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-3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"";</a:t>
            </a:r>
            <a:endParaRPr sz="75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14"/>
              </a:spcBef>
            </a:pPr>
            <a:r>
              <a:rPr sz="750" dirty="0">
                <a:latin typeface="Times New Roman"/>
                <a:cs typeface="Times New Roman"/>
              </a:rPr>
              <a:t>}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(f2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===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1)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</a:t>
            </a:r>
            <a:endParaRPr sz="750">
              <a:latin typeface="Times New Roman"/>
              <a:cs typeface="Times New Roman"/>
            </a:endParaRPr>
          </a:p>
          <a:p>
            <a:pPr marL="253365">
              <a:lnSpc>
                <a:spcPct val="100000"/>
              </a:lnSpc>
              <a:spcBef>
                <a:spcPts val="110"/>
              </a:spcBef>
            </a:pPr>
            <a:r>
              <a:rPr sz="750" spc="20" dirty="0">
                <a:latin typeface="Times New Roman"/>
                <a:cs typeface="Times New Roman"/>
              </a:rPr>
              <a:t>$scope.error2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"Should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contain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uppercase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40" dirty="0">
                <a:latin typeface="Times New Roman"/>
                <a:cs typeface="Times New Roman"/>
              </a:rPr>
              <a:t>and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</a:t>
            </a:r>
            <a:r>
              <a:rPr sz="750" spc="5" dirty="0">
                <a:latin typeface="Times New Roman"/>
                <a:cs typeface="Times New Roman"/>
              </a:rPr>
              <a:t> special";</a:t>
            </a:r>
            <a:endParaRPr sz="75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15"/>
              </a:spcBef>
            </a:pPr>
            <a:r>
              <a:rPr sz="750" dirty="0">
                <a:latin typeface="Times New Roman"/>
                <a:cs typeface="Times New Roman"/>
              </a:rPr>
              <a:t>}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(f3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===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1)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</a:t>
            </a:r>
            <a:endParaRPr sz="750">
              <a:latin typeface="Times New Roman"/>
              <a:cs typeface="Times New Roman"/>
            </a:endParaRPr>
          </a:p>
          <a:p>
            <a:pPr marL="253365">
              <a:lnSpc>
                <a:spcPct val="100000"/>
              </a:lnSpc>
              <a:spcBef>
                <a:spcPts val="110"/>
              </a:spcBef>
            </a:pPr>
            <a:r>
              <a:rPr sz="750" spc="20" dirty="0">
                <a:latin typeface="Times New Roman"/>
                <a:cs typeface="Times New Roman"/>
              </a:rPr>
              <a:t>$scope.error2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"Should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contain</a:t>
            </a:r>
            <a:r>
              <a:rPr sz="750" dirty="0">
                <a:latin typeface="Times New Roman"/>
                <a:cs typeface="Times New Roman"/>
              </a:rPr>
              <a:t> 1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lowercase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40" dirty="0">
                <a:latin typeface="Times New Roman"/>
                <a:cs typeface="Times New Roman"/>
              </a:rPr>
              <a:t>and</a:t>
            </a:r>
            <a:r>
              <a:rPr sz="750" dirty="0">
                <a:latin typeface="Times New Roman"/>
                <a:cs typeface="Times New Roman"/>
              </a:rPr>
              <a:t> 1 </a:t>
            </a:r>
            <a:r>
              <a:rPr sz="750" spc="20" dirty="0">
                <a:latin typeface="Times New Roman"/>
                <a:cs typeface="Times New Roman"/>
              </a:rPr>
              <a:t>uppercase";</a:t>
            </a:r>
            <a:endParaRPr sz="75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15"/>
              </a:spcBef>
            </a:pPr>
            <a:r>
              <a:rPr sz="750" dirty="0">
                <a:latin typeface="Times New Roman"/>
                <a:cs typeface="Times New Roman"/>
              </a:rPr>
              <a:t>}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</a:t>
            </a:r>
            <a:endParaRPr sz="750">
              <a:latin typeface="Times New Roman"/>
              <a:cs typeface="Times New Roman"/>
            </a:endParaRPr>
          </a:p>
          <a:p>
            <a:pPr marL="12700" marR="5080" indent="240665">
              <a:lnSpc>
                <a:spcPct val="112500"/>
              </a:lnSpc>
            </a:pPr>
            <a:r>
              <a:rPr sz="750" spc="20" dirty="0">
                <a:latin typeface="Times New Roman"/>
                <a:cs typeface="Times New Roman"/>
              </a:rPr>
              <a:t>$scope.error2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"Should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contain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uppercase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letter,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lowercase </a:t>
            </a:r>
            <a:r>
              <a:rPr sz="750" spc="20" dirty="0">
                <a:latin typeface="Times New Roman"/>
                <a:cs typeface="Times New Roman"/>
              </a:rPr>
              <a:t>letter,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40" dirty="0">
                <a:latin typeface="Times New Roman"/>
                <a:cs typeface="Times New Roman"/>
              </a:rPr>
              <a:t>and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</a:t>
            </a:r>
            <a:r>
              <a:rPr sz="750" spc="10" dirty="0">
                <a:latin typeface="Times New Roman"/>
                <a:cs typeface="Times New Roman"/>
              </a:rPr>
              <a:t> special </a:t>
            </a:r>
            <a:r>
              <a:rPr sz="750" spc="-17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character";</a:t>
            </a:r>
            <a:endParaRPr sz="75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Times New Roman"/>
                <a:cs typeface="Times New Roman"/>
              </a:rPr>
              <a:t>}}}};</a:t>
            </a:r>
            <a:endParaRPr sz="750">
              <a:latin typeface="Times New Roman"/>
              <a:cs typeface="Times New Roman"/>
            </a:endParaRPr>
          </a:p>
          <a:p>
            <a:pPr marL="60960">
              <a:lnSpc>
                <a:spcPct val="100000"/>
              </a:lnSpc>
              <a:spcBef>
                <a:spcPts val="110"/>
              </a:spcBef>
            </a:pPr>
            <a:r>
              <a:rPr sz="750" spc="20" dirty="0">
                <a:latin typeface="Times New Roman"/>
                <a:cs typeface="Times New Roman"/>
              </a:rPr>
              <a:t>$scope.validateEmail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function()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</a:t>
            </a:r>
            <a:endParaRPr sz="75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114"/>
              </a:spcBef>
            </a:pPr>
            <a:r>
              <a:rPr sz="750" spc="20" dirty="0">
                <a:latin typeface="Times New Roman"/>
                <a:cs typeface="Times New Roman"/>
              </a:rPr>
              <a:t>$scope.error3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"";</a:t>
            </a:r>
            <a:endParaRPr sz="75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($scope.email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===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"")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</a:t>
            </a:r>
            <a:endParaRPr sz="750">
              <a:latin typeface="Times New Roman"/>
              <a:cs typeface="Times New Roman"/>
            </a:endParaRPr>
          </a:p>
          <a:p>
            <a:pPr marL="156845">
              <a:lnSpc>
                <a:spcPct val="100000"/>
              </a:lnSpc>
              <a:spcBef>
                <a:spcPts val="115"/>
              </a:spcBef>
            </a:pPr>
            <a:r>
              <a:rPr sz="750" spc="20" dirty="0">
                <a:latin typeface="Times New Roman"/>
                <a:cs typeface="Times New Roman"/>
              </a:rPr>
              <a:t>$scope.error3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"";</a:t>
            </a:r>
            <a:endParaRPr sz="75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Times New Roman"/>
                <a:cs typeface="Times New Roman"/>
              </a:rPr>
              <a:t>}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</a:t>
            </a:r>
            <a:endParaRPr sz="750">
              <a:latin typeface="Times New Roman"/>
              <a:cs typeface="Times New Roman"/>
            </a:endParaRPr>
          </a:p>
          <a:p>
            <a:pPr marL="156845" marR="830580">
              <a:lnSpc>
                <a:spcPct val="112500"/>
              </a:lnSpc>
            </a:pPr>
            <a:r>
              <a:rPr sz="750" spc="30" dirty="0">
                <a:latin typeface="Times New Roman"/>
                <a:cs typeface="Times New Roman"/>
              </a:rPr>
              <a:t>var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35" dirty="0">
                <a:latin typeface="Times New Roman"/>
                <a:cs typeface="Times New Roman"/>
              </a:rPr>
              <a:t>pattern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/^[a-zA-Z0-9._%+-]+@[a-zA-Z0-9.-]+\.[a-zA-Z]+$/; </a:t>
            </a:r>
            <a:r>
              <a:rPr sz="750" spc="-17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if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(pattern.test($scope.email))</a:t>
            </a:r>
            <a:r>
              <a:rPr sz="750" dirty="0">
                <a:latin typeface="Times New Roman"/>
                <a:cs typeface="Times New Roman"/>
              </a:rPr>
              <a:t> {</a:t>
            </a:r>
            <a:endParaRPr sz="75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15"/>
              </a:spcBef>
            </a:pPr>
            <a:r>
              <a:rPr sz="750" spc="20" dirty="0">
                <a:latin typeface="Times New Roman"/>
                <a:cs typeface="Times New Roman"/>
              </a:rPr>
              <a:t>$scope.error3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"";</a:t>
            </a:r>
            <a:endParaRPr sz="750">
              <a:latin typeface="Times New Roman"/>
              <a:cs typeface="Times New Roman"/>
            </a:endParaRPr>
          </a:p>
          <a:p>
            <a:pPr marL="156845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Times New Roman"/>
                <a:cs typeface="Times New Roman"/>
              </a:rPr>
              <a:t>}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</a:t>
            </a:r>
            <a:endParaRPr sz="75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sz="750" spc="20" dirty="0">
                <a:latin typeface="Times New Roman"/>
                <a:cs typeface="Times New Roman"/>
              </a:rPr>
              <a:t>$scope.error3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"Enter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correct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5" dirty="0">
                <a:latin typeface="Times New Roman"/>
                <a:cs typeface="Times New Roman"/>
              </a:rPr>
              <a:t>email";}}};</a:t>
            </a:r>
            <a:endParaRPr sz="750">
              <a:latin typeface="Times New Roman"/>
              <a:cs typeface="Times New Roman"/>
            </a:endParaRPr>
          </a:p>
          <a:p>
            <a:pPr marL="109220" marR="1951989" indent="-48260">
              <a:lnSpc>
                <a:spcPct val="112500"/>
              </a:lnSpc>
            </a:pPr>
            <a:r>
              <a:rPr sz="750" spc="20" dirty="0">
                <a:latin typeface="Times New Roman"/>
                <a:cs typeface="Times New Roman"/>
              </a:rPr>
              <a:t>$scope.redirectToIndex </a:t>
            </a:r>
            <a:r>
              <a:rPr sz="750" spc="80" dirty="0">
                <a:latin typeface="Times New Roman"/>
                <a:cs typeface="Times New Roman"/>
              </a:rPr>
              <a:t>= </a:t>
            </a:r>
            <a:r>
              <a:rPr sz="750" spc="20" dirty="0">
                <a:latin typeface="Times New Roman"/>
                <a:cs typeface="Times New Roman"/>
              </a:rPr>
              <a:t>function() </a:t>
            </a:r>
            <a:r>
              <a:rPr sz="750" dirty="0">
                <a:latin typeface="Times New Roman"/>
                <a:cs typeface="Times New Roman"/>
              </a:rPr>
              <a:t>{ 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window.location.href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"index.html";};</a:t>
            </a:r>
            <a:endParaRPr sz="750">
              <a:latin typeface="Times New Roman"/>
              <a:cs typeface="Times New Roman"/>
            </a:endParaRPr>
          </a:p>
          <a:p>
            <a:pPr marL="60960">
              <a:lnSpc>
                <a:spcPct val="100000"/>
              </a:lnSpc>
              <a:spcBef>
                <a:spcPts val="114"/>
              </a:spcBef>
            </a:pPr>
            <a:r>
              <a:rPr sz="750" spc="25" dirty="0">
                <a:latin typeface="Times New Roman"/>
                <a:cs typeface="Times New Roman"/>
              </a:rPr>
              <a:t>$scope.redirectToHome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function()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{</a:t>
            </a:r>
            <a:endParaRPr sz="750">
              <a:latin typeface="Times New Roman"/>
              <a:cs typeface="Times New Roman"/>
            </a:endParaRPr>
          </a:p>
          <a:p>
            <a:pPr marL="109220" marR="1847850">
              <a:lnSpc>
                <a:spcPct val="112500"/>
              </a:lnSpc>
            </a:pPr>
            <a:r>
              <a:rPr sz="750" dirty="0">
                <a:latin typeface="Times New Roman"/>
                <a:cs typeface="Times New Roman"/>
              </a:rPr>
              <a:t>// </a:t>
            </a:r>
            <a:r>
              <a:rPr sz="750" spc="20" dirty="0">
                <a:latin typeface="Times New Roman"/>
                <a:cs typeface="Times New Roman"/>
              </a:rPr>
              <a:t>Replace with </a:t>
            </a:r>
            <a:r>
              <a:rPr sz="750" spc="25" dirty="0">
                <a:latin typeface="Times New Roman"/>
                <a:cs typeface="Times New Roman"/>
              </a:rPr>
              <a:t>the </a:t>
            </a:r>
            <a:r>
              <a:rPr sz="750" spc="15" dirty="0">
                <a:latin typeface="Times New Roman"/>
                <a:cs typeface="Times New Roman"/>
              </a:rPr>
              <a:t>desired </a:t>
            </a:r>
            <a:r>
              <a:rPr sz="750" spc="70" dirty="0">
                <a:latin typeface="Times New Roman"/>
                <a:cs typeface="Times New Roman"/>
              </a:rPr>
              <a:t>URL </a:t>
            </a:r>
            <a:r>
              <a:rPr sz="750" spc="7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window.location.href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20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"index.html";};});</a:t>
            </a:r>
            <a:endParaRPr sz="750">
              <a:latin typeface="Times New Roman"/>
              <a:cs typeface="Times New Roman"/>
            </a:endParaRPr>
          </a:p>
        </p:txBody>
      </p:sp>
      <p:pic>
        <p:nvPicPr>
          <p:cNvPr id="9" name="WhatsApp Audio 2023-11-21 at 09.54.03_4054bd75">
            <a:hlinkClick r:id="" action="ppaction://media"/>
            <a:extLst>
              <a:ext uri="{FF2B5EF4-FFF2-40B4-BE49-F238E27FC236}">
                <a16:creationId xmlns:a16="http://schemas.microsoft.com/office/drawing/2014/main" id="{F55211CD-353E-3C66-07CD-9985255C2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CCA2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725" y="0"/>
            <a:ext cx="2402330" cy="35762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266" y="3878787"/>
            <a:ext cx="1747627" cy="26794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2973" y="62"/>
            <a:ext cx="2042593" cy="28717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5303" y="4012017"/>
            <a:ext cx="1498434" cy="21601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14300" y="166786"/>
            <a:ext cx="4474368" cy="10375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 rot="21300000">
            <a:off x="7958106" y="455317"/>
            <a:ext cx="3409371" cy="56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50"/>
              </a:lnSpc>
            </a:pPr>
            <a:r>
              <a:rPr sz="3550" spc="160" dirty="0">
                <a:solidFill>
                  <a:srgbClr val="E4121C"/>
                </a:solidFill>
                <a:latin typeface="Tahoma"/>
                <a:cs typeface="Tahoma"/>
              </a:rPr>
              <a:t>S</a:t>
            </a:r>
            <a:r>
              <a:rPr sz="4400" spc="160" dirty="0">
                <a:solidFill>
                  <a:srgbClr val="E4121C"/>
                </a:solidFill>
                <a:latin typeface="Trebuchet MS"/>
                <a:cs typeface="Trebuchet MS"/>
              </a:rPr>
              <a:t>ignin</a:t>
            </a:r>
            <a:r>
              <a:rPr sz="3550" spc="160" dirty="0">
                <a:solidFill>
                  <a:srgbClr val="E4121C"/>
                </a:solidFill>
                <a:latin typeface="Tahoma"/>
                <a:cs typeface="Tahoma"/>
              </a:rPr>
              <a:t>DB</a:t>
            </a:r>
            <a:r>
              <a:rPr sz="5025" spc="240" baseline="1658" dirty="0">
                <a:solidFill>
                  <a:srgbClr val="E4121C"/>
                </a:solidFill>
                <a:latin typeface="Times New Roman"/>
                <a:cs typeface="Times New Roman"/>
              </a:rPr>
              <a:t>.</a:t>
            </a:r>
            <a:r>
              <a:rPr sz="6600" spc="240" baseline="1262" dirty="0">
                <a:solidFill>
                  <a:srgbClr val="E4121C"/>
                </a:solidFill>
                <a:latin typeface="Trebuchet MS"/>
                <a:cs typeface="Trebuchet MS"/>
              </a:rPr>
              <a:t>php</a:t>
            </a:r>
            <a:endParaRPr sz="6600" baseline="1262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77281" y="166786"/>
            <a:ext cx="4474368" cy="10375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 rot="21300000">
            <a:off x="3236452" y="488831"/>
            <a:ext cx="2746143" cy="56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30"/>
              </a:lnSpc>
            </a:pPr>
            <a:r>
              <a:rPr sz="3550" spc="105" dirty="0">
                <a:solidFill>
                  <a:srgbClr val="E4121C"/>
                </a:solidFill>
                <a:latin typeface="Tahoma"/>
                <a:cs typeface="Tahoma"/>
              </a:rPr>
              <a:t>S</a:t>
            </a:r>
            <a:r>
              <a:rPr sz="4400" spc="105" dirty="0">
                <a:solidFill>
                  <a:srgbClr val="E4121C"/>
                </a:solidFill>
                <a:latin typeface="Trebuchet MS"/>
                <a:cs typeface="Trebuchet MS"/>
              </a:rPr>
              <a:t>ignin</a:t>
            </a:r>
            <a:r>
              <a:rPr sz="3350" spc="105" dirty="0">
                <a:solidFill>
                  <a:srgbClr val="E4121C"/>
                </a:solidFill>
                <a:latin typeface="Times New Roman"/>
                <a:cs typeface="Times New Roman"/>
              </a:rPr>
              <a:t>.</a:t>
            </a:r>
            <a:r>
              <a:rPr sz="3350" spc="10" dirty="0">
                <a:solidFill>
                  <a:srgbClr val="E4121C"/>
                </a:solidFill>
                <a:latin typeface="Times New Roman"/>
                <a:cs typeface="Times New Roman"/>
              </a:rPr>
              <a:t> </a:t>
            </a:r>
            <a:r>
              <a:rPr sz="4400" spc="-175" dirty="0">
                <a:solidFill>
                  <a:srgbClr val="E4121C"/>
                </a:solidFill>
                <a:latin typeface="Trebuchet MS"/>
                <a:cs typeface="Trebuchet MS"/>
              </a:rPr>
              <a:t>p</a:t>
            </a:r>
            <a:r>
              <a:rPr sz="6600" spc="-262" baseline="1262" dirty="0">
                <a:solidFill>
                  <a:srgbClr val="E4121C"/>
                </a:solidFill>
                <a:latin typeface="Trebuchet MS"/>
                <a:cs typeface="Trebuchet MS"/>
              </a:rPr>
              <a:t>hp</a:t>
            </a:r>
            <a:endParaRPr sz="6600" baseline="1262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4274" y="1411460"/>
            <a:ext cx="3803650" cy="4391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2783840">
              <a:lnSpc>
                <a:spcPct val="100000"/>
              </a:lnSpc>
              <a:spcBef>
                <a:spcPts val="135"/>
              </a:spcBef>
            </a:pPr>
            <a:r>
              <a:rPr sz="80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&lt;?php </a:t>
            </a:r>
            <a:r>
              <a:rPr sz="80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session_start();</a:t>
            </a:r>
            <a:endParaRPr sz="800">
              <a:latin typeface="Microsoft Sans Serif"/>
              <a:cs typeface="Microsoft Sans Serif"/>
            </a:endParaRPr>
          </a:p>
          <a:p>
            <a:pPr marL="53340" marR="1692910" indent="-41275">
              <a:lnSpc>
                <a:spcPts val="950"/>
              </a:lnSpc>
              <a:spcBef>
                <a:spcPts val="30"/>
              </a:spcBef>
            </a:pP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if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(isset($_SESSION['username']))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{ </a:t>
            </a:r>
            <a:r>
              <a:rPr sz="800" spc="-20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ad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: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nn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80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;  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exit;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25"/>
              </a:lnSpc>
            </a:pP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}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$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0" dirty="0">
                <a:solidFill>
                  <a:srgbClr val="2E2526"/>
                </a:solidFill>
                <a:latin typeface="Microsoft Sans Serif"/>
                <a:cs typeface="Microsoft Sans Serif"/>
              </a:rPr>
              <a:t>_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""</a:t>
            </a:r>
            <a:r>
              <a:rPr sz="80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55" dirty="0">
                <a:solidFill>
                  <a:srgbClr val="2E2526"/>
                </a:solidFill>
                <a:latin typeface="Microsoft Sans Serif"/>
                <a:cs typeface="Microsoft Sans Serif"/>
              </a:rPr>
              <a:t>?&gt;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&lt;head&gt;</a:t>
            </a:r>
            <a:endParaRPr sz="800">
              <a:latin typeface="Microsoft Sans Serif"/>
              <a:cs typeface="Microsoft Sans Serif"/>
            </a:endParaRPr>
          </a:p>
          <a:p>
            <a:pPr marL="53340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80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&lt;/head&gt;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&lt;body&gt;</a:t>
            </a:r>
            <a:endParaRPr sz="800">
              <a:latin typeface="Microsoft Sans Serif"/>
              <a:cs typeface="Microsoft Sans Serif"/>
            </a:endParaRPr>
          </a:p>
          <a:p>
            <a:pPr marL="53340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94615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55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35255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-114" dirty="0">
                <a:solidFill>
                  <a:srgbClr val="2E2526"/>
                </a:solidFill>
                <a:latin typeface="Microsoft Sans Serif"/>
                <a:cs typeface="Microsoft Sans Serif"/>
              </a:rPr>
              <a:t>1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80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-114" dirty="0">
                <a:solidFill>
                  <a:srgbClr val="2E2526"/>
                </a:solidFill>
                <a:latin typeface="Microsoft Sans Serif"/>
                <a:cs typeface="Microsoft Sans Serif"/>
              </a:rPr>
              <a:t>1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35255">
              <a:lnSpc>
                <a:spcPts val="955"/>
              </a:lnSpc>
            </a:pPr>
            <a:r>
              <a:rPr sz="8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&lt;form</a:t>
            </a:r>
            <a:r>
              <a:rPr sz="80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action="signinDB.php"</a:t>
            </a:r>
            <a:r>
              <a:rPr sz="80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method="post"</a:t>
            </a:r>
            <a:r>
              <a:rPr sz="80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id="myForm"&gt;</a:t>
            </a:r>
            <a:endParaRPr sz="800">
              <a:latin typeface="Microsoft Sans Serif"/>
              <a:cs typeface="Microsoft Sans Serif"/>
            </a:endParaRPr>
          </a:p>
          <a:p>
            <a:pPr marL="12700" marR="1321435" indent="163830">
              <a:lnSpc>
                <a:spcPts val="950"/>
              </a:lnSpc>
              <a:spcBef>
                <a:spcPts val="35"/>
              </a:spcBef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80" dirty="0">
                <a:solidFill>
                  <a:srgbClr val="2E2526"/>
                </a:solidFill>
                <a:latin typeface="Microsoft Sans Serif"/>
                <a:cs typeface="Microsoft Sans Serif"/>
              </a:rPr>
              <a:t>x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" 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qu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2700" marR="1002030" indent="163830">
              <a:lnSpc>
                <a:spcPts val="950"/>
              </a:lnSpc>
              <a:spcBef>
                <a:spcPts val="5"/>
              </a:spcBef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" 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qu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76530">
              <a:lnSpc>
                <a:spcPts val="92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tt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80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tt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2700" marR="1510665" indent="163830">
              <a:lnSpc>
                <a:spcPts val="950"/>
              </a:lnSpc>
              <a:spcBef>
                <a:spcPts val="40"/>
              </a:spcBef>
            </a:pPr>
            <a:r>
              <a:rPr sz="8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'</a:t>
            </a:r>
            <a:r>
              <a:rPr sz="8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3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80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cc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un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?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a 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href="signupform.php"&gt;Register&lt;/a&gt;</a:t>
            </a:r>
            <a:endParaRPr sz="800">
              <a:latin typeface="Microsoft Sans Serif"/>
              <a:cs typeface="Microsoft Sans Serif"/>
            </a:endParaRPr>
          </a:p>
          <a:p>
            <a:pPr marL="135255">
              <a:lnSpc>
                <a:spcPts val="925"/>
              </a:lnSpc>
            </a:pP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&lt;/form&gt;&lt;/div&gt;&lt;/div&gt;</a:t>
            </a:r>
            <a:endParaRPr sz="800">
              <a:latin typeface="Microsoft Sans Serif"/>
              <a:cs typeface="Microsoft Sans Serif"/>
            </a:endParaRPr>
          </a:p>
          <a:p>
            <a:pPr marL="94615" marR="5080" indent="-41275">
              <a:lnSpc>
                <a:spcPts val="950"/>
              </a:lnSpc>
              <a:spcBef>
                <a:spcPts val="35"/>
              </a:spcBef>
            </a:pP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&lt;script&gt; 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document.getElementById("logo").addEventListener("click",</a:t>
            </a:r>
            <a:endParaRPr sz="800">
              <a:latin typeface="Microsoft Sans Serif"/>
              <a:cs typeface="Microsoft Sans Serif"/>
            </a:endParaRPr>
          </a:p>
          <a:p>
            <a:pPr marL="135255" marR="351790" indent="-123189">
              <a:lnSpc>
                <a:spcPts val="950"/>
              </a:lnSpc>
              <a:spcBef>
                <a:spcPts val="5"/>
              </a:spcBef>
            </a:pP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function()                               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{ 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 window.location.href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"index.php";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//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Replace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90" dirty="0">
                <a:solidFill>
                  <a:srgbClr val="2E2526"/>
                </a:solidFill>
                <a:latin typeface="Microsoft Sans Serif"/>
                <a:cs typeface="Microsoft Sans Serif"/>
              </a:rPr>
              <a:t>with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the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25"/>
              </a:lnSpc>
            </a:pP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}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80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800">
              <a:latin typeface="Microsoft Sans Serif"/>
              <a:cs typeface="Microsoft Sans Serif"/>
            </a:endParaRPr>
          </a:p>
          <a:p>
            <a:pPr marL="53340">
              <a:lnSpc>
                <a:spcPts val="955"/>
              </a:lnSpc>
            </a:pPr>
            <a:r>
              <a:rPr sz="8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&lt;/script&gt;</a:t>
            </a:r>
            <a:endParaRPr sz="800">
              <a:latin typeface="Microsoft Sans Serif"/>
              <a:cs typeface="Microsoft Sans Serif"/>
            </a:endParaRPr>
          </a:p>
          <a:p>
            <a:pPr marL="53340" marR="2286000">
              <a:lnSpc>
                <a:spcPts val="950"/>
              </a:lnSpc>
              <a:spcBef>
                <a:spcPts val="40"/>
              </a:spcBef>
            </a:pPr>
            <a:r>
              <a:rPr sz="80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&lt;?php                         </a:t>
            </a:r>
            <a:r>
              <a:rPr sz="800" spc="19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if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(isset($login_error))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{</a:t>
            </a:r>
            <a:endParaRPr sz="800">
              <a:latin typeface="Microsoft Sans Serif"/>
              <a:cs typeface="Microsoft Sans Serif"/>
            </a:endParaRPr>
          </a:p>
          <a:p>
            <a:pPr marL="94615">
              <a:lnSpc>
                <a:spcPts val="925"/>
              </a:lnSpc>
            </a:pP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echo</a:t>
            </a:r>
            <a:r>
              <a:rPr sz="80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"&lt;p&gt;$login_error&lt;/p&gt;";}?&gt;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&lt;/body&gt;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&lt;/html&gt;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41372" y="1409267"/>
            <a:ext cx="3427729" cy="500253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13030">
              <a:lnSpc>
                <a:spcPts val="1190"/>
              </a:lnSpc>
              <a:spcBef>
                <a:spcPts val="180"/>
              </a:spcBef>
            </a:pPr>
            <a:r>
              <a:rPr sz="100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&lt;?php                                                        </a:t>
            </a:r>
            <a:r>
              <a:rPr sz="10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80" dirty="0">
                <a:solidFill>
                  <a:srgbClr val="2E2526"/>
                </a:solidFill>
                <a:latin typeface="Microsoft Sans Serif"/>
                <a:cs typeface="Microsoft Sans Serif"/>
              </a:rPr>
              <a:t>if</a:t>
            </a:r>
            <a:r>
              <a:rPr sz="1000" spc="-6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($_SERVER['REQUEST_METHOD']</a:t>
            </a:r>
            <a:r>
              <a:rPr sz="100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===</a:t>
            </a:r>
            <a:r>
              <a:rPr sz="100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'POST')</a:t>
            </a:r>
            <a:r>
              <a:rPr sz="100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{</a:t>
            </a:r>
            <a:endParaRPr sz="1000">
              <a:latin typeface="Microsoft Sans Serif"/>
              <a:cs typeface="Microsoft Sans Serif"/>
            </a:endParaRPr>
          </a:p>
          <a:p>
            <a:pPr marL="62865">
              <a:lnSpc>
                <a:spcPts val="1135"/>
              </a:lnSpc>
            </a:pP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$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1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$</a:t>
            </a:r>
            <a:r>
              <a:rPr sz="10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_</a:t>
            </a:r>
            <a:r>
              <a:rPr sz="10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1000" spc="-1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225" dirty="0">
                <a:solidFill>
                  <a:srgbClr val="2E2526"/>
                </a:solidFill>
                <a:latin typeface="Microsoft Sans Serif"/>
                <a:cs typeface="Microsoft Sans Serif"/>
              </a:rPr>
              <a:t>[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225" dirty="0">
                <a:solidFill>
                  <a:srgbClr val="2E2526"/>
                </a:solidFill>
                <a:latin typeface="Microsoft Sans Serif"/>
                <a:cs typeface="Microsoft Sans Serif"/>
              </a:rPr>
              <a:t>]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1000">
              <a:latin typeface="Microsoft Sans Serif"/>
              <a:cs typeface="Microsoft Sans Serif"/>
            </a:endParaRPr>
          </a:p>
          <a:p>
            <a:pPr marL="62865">
              <a:lnSpc>
                <a:spcPts val="1185"/>
              </a:lnSpc>
            </a:pP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$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10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$</a:t>
            </a:r>
            <a:r>
              <a:rPr sz="10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_</a:t>
            </a:r>
            <a:r>
              <a:rPr sz="10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1000" spc="-1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225" dirty="0">
                <a:solidFill>
                  <a:srgbClr val="2E2526"/>
                </a:solidFill>
                <a:latin typeface="Microsoft Sans Serif"/>
                <a:cs typeface="Microsoft Sans Serif"/>
              </a:rPr>
              <a:t>[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pa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10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225" dirty="0">
                <a:solidFill>
                  <a:srgbClr val="2E2526"/>
                </a:solidFill>
                <a:latin typeface="Microsoft Sans Serif"/>
                <a:cs typeface="Microsoft Sans Serif"/>
              </a:rPr>
              <a:t>]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1000">
              <a:latin typeface="Microsoft Sans Serif"/>
              <a:cs typeface="Microsoft Sans Serif"/>
            </a:endParaRPr>
          </a:p>
          <a:p>
            <a:pPr marL="12700" marR="462280" indent="50165">
              <a:lnSpc>
                <a:spcPts val="1190"/>
              </a:lnSpc>
              <a:spcBef>
                <a:spcPts val="40"/>
              </a:spcBef>
            </a:pPr>
            <a:r>
              <a:rPr sz="10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$conn</a:t>
            </a:r>
            <a:r>
              <a:rPr sz="100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100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new</a:t>
            </a:r>
            <a:r>
              <a:rPr sz="100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mysqli("localhost",</a:t>
            </a:r>
            <a:r>
              <a:rPr sz="100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"root", </a:t>
            </a:r>
            <a:r>
              <a:rPr sz="1000" spc="-2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oo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,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1000">
              <a:latin typeface="Microsoft Sans Serif"/>
              <a:cs typeface="Microsoft Sans Serif"/>
            </a:endParaRPr>
          </a:p>
          <a:p>
            <a:pPr marL="62865">
              <a:lnSpc>
                <a:spcPts val="1135"/>
              </a:lnSpc>
            </a:pP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25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$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nn</a:t>
            </a:r>
            <a:r>
              <a:rPr sz="100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10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nn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_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{</a:t>
            </a:r>
            <a:endParaRPr sz="1000">
              <a:latin typeface="Microsoft Sans Serif"/>
              <a:cs typeface="Microsoft Sans Serif"/>
            </a:endParaRPr>
          </a:p>
          <a:p>
            <a:pPr marL="113664">
              <a:lnSpc>
                <a:spcPts val="1185"/>
              </a:lnSpc>
            </a:pP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nn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il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55" dirty="0">
                <a:solidFill>
                  <a:srgbClr val="2E2526"/>
                </a:solidFill>
                <a:latin typeface="Microsoft Sans Serif"/>
                <a:cs typeface="Microsoft Sans Serif"/>
              </a:rPr>
              <a:t>: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$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nn</a:t>
            </a:r>
            <a:r>
              <a:rPr sz="100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endParaRPr sz="1000">
              <a:latin typeface="Microsoft Sans Serif"/>
              <a:cs typeface="Microsoft Sans Serif"/>
            </a:endParaRPr>
          </a:p>
          <a:p>
            <a:pPr marL="12700">
              <a:lnSpc>
                <a:spcPts val="1185"/>
              </a:lnSpc>
            </a:pP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&gt;connect_error);</a:t>
            </a:r>
            <a:endParaRPr sz="1000">
              <a:latin typeface="Microsoft Sans Serif"/>
              <a:cs typeface="Microsoft Sans Serif"/>
            </a:endParaRPr>
          </a:p>
          <a:p>
            <a:pPr marL="62865">
              <a:lnSpc>
                <a:spcPts val="1185"/>
              </a:lnSpc>
            </a:pP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}</a:t>
            </a:r>
            <a:endParaRPr sz="1000">
              <a:latin typeface="Microsoft Sans Serif"/>
              <a:cs typeface="Microsoft Sans Serif"/>
            </a:endParaRPr>
          </a:p>
          <a:p>
            <a:pPr marL="12700" marR="5080" indent="50165">
              <a:lnSpc>
                <a:spcPts val="1190"/>
              </a:lnSpc>
              <a:spcBef>
                <a:spcPts val="40"/>
              </a:spcBef>
            </a:pP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$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1000" spc="35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$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nn</a:t>
            </a:r>
            <a:r>
              <a:rPr sz="100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10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pa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-1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1000" spc="-1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*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100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-1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M  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nup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1000" spc="1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1000" spc="-1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-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10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?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1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pa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10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=?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1000">
              <a:latin typeface="Microsoft Sans Serif"/>
              <a:cs typeface="Microsoft Sans Serif"/>
            </a:endParaRPr>
          </a:p>
          <a:p>
            <a:pPr marL="62865">
              <a:lnSpc>
                <a:spcPts val="1135"/>
              </a:lnSpc>
            </a:pPr>
            <a:r>
              <a:rPr sz="10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$stmt-&gt;bind_param("ss",</a:t>
            </a:r>
            <a:endParaRPr sz="1000">
              <a:latin typeface="Microsoft Sans Serif"/>
              <a:cs typeface="Microsoft Sans Serif"/>
            </a:endParaRPr>
          </a:p>
          <a:p>
            <a:pPr marL="12700">
              <a:lnSpc>
                <a:spcPts val="1185"/>
              </a:lnSpc>
            </a:pPr>
            <a:r>
              <a:rPr sz="1000" spc="180" dirty="0">
                <a:solidFill>
                  <a:srgbClr val="2E2526"/>
                </a:solidFill>
                <a:latin typeface="Microsoft Sans Serif"/>
                <a:cs typeface="Microsoft Sans Serif"/>
              </a:rPr>
              <a:t>$enteredUsername,</a:t>
            </a:r>
            <a:r>
              <a:rPr sz="1000" spc="-6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80" dirty="0">
                <a:solidFill>
                  <a:srgbClr val="2E2526"/>
                </a:solidFill>
                <a:latin typeface="Microsoft Sans Serif"/>
                <a:cs typeface="Microsoft Sans Serif"/>
              </a:rPr>
              <a:t>$enteredPassword);</a:t>
            </a:r>
            <a:endParaRPr sz="1000">
              <a:latin typeface="Microsoft Sans Serif"/>
              <a:cs typeface="Microsoft Sans Serif"/>
            </a:endParaRPr>
          </a:p>
          <a:p>
            <a:pPr marL="62865">
              <a:lnSpc>
                <a:spcPts val="1185"/>
              </a:lnSpc>
            </a:pPr>
            <a:r>
              <a:rPr sz="1000" spc="180" dirty="0">
                <a:solidFill>
                  <a:srgbClr val="2E2526"/>
                </a:solidFill>
                <a:latin typeface="Microsoft Sans Serif"/>
                <a:cs typeface="Microsoft Sans Serif"/>
              </a:rPr>
              <a:t>$stmt-&gt;execute();</a:t>
            </a:r>
            <a:endParaRPr sz="1000">
              <a:latin typeface="Microsoft Sans Serif"/>
              <a:cs typeface="Microsoft Sans Serif"/>
            </a:endParaRPr>
          </a:p>
          <a:p>
            <a:pPr marL="62865" marR="1065530">
              <a:lnSpc>
                <a:spcPts val="1190"/>
              </a:lnSpc>
              <a:spcBef>
                <a:spcPts val="40"/>
              </a:spcBef>
            </a:pPr>
            <a:r>
              <a:rPr sz="10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$result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1000" spc="-6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80" dirty="0">
                <a:solidFill>
                  <a:srgbClr val="2E2526"/>
                </a:solidFill>
                <a:latin typeface="Microsoft Sans Serif"/>
                <a:cs typeface="Microsoft Sans Serif"/>
              </a:rPr>
              <a:t>$stmt-&gt;get_result(); </a:t>
            </a:r>
            <a:r>
              <a:rPr sz="1000" spc="-2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25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$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10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nu</a:t>
            </a:r>
            <a:r>
              <a:rPr sz="10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10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_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1000" spc="19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0</a:t>
            </a:r>
            <a:r>
              <a:rPr sz="100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{  </a:t>
            </a:r>
            <a:r>
              <a:rPr sz="10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session_start();</a:t>
            </a:r>
            <a:endParaRPr sz="1000">
              <a:latin typeface="Microsoft Sans Serif"/>
              <a:cs typeface="Microsoft Sans Serif"/>
            </a:endParaRPr>
          </a:p>
          <a:p>
            <a:pPr marL="113664">
              <a:lnSpc>
                <a:spcPts val="1130"/>
              </a:lnSpc>
            </a:pP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$</a:t>
            </a:r>
            <a:r>
              <a:rPr sz="10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_</a:t>
            </a:r>
            <a:r>
              <a:rPr sz="10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-1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100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-1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1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225" dirty="0">
                <a:solidFill>
                  <a:srgbClr val="2E2526"/>
                </a:solidFill>
                <a:latin typeface="Microsoft Sans Serif"/>
                <a:cs typeface="Microsoft Sans Serif"/>
              </a:rPr>
              <a:t>[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'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'</a:t>
            </a:r>
            <a:r>
              <a:rPr sz="1000" spc="229" dirty="0">
                <a:solidFill>
                  <a:srgbClr val="2E2526"/>
                </a:solidFill>
                <a:latin typeface="Microsoft Sans Serif"/>
                <a:cs typeface="Microsoft Sans Serif"/>
              </a:rPr>
              <a:t>]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endParaRPr sz="1000">
              <a:latin typeface="Microsoft Sans Serif"/>
              <a:cs typeface="Microsoft Sans Serif"/>
            </a:endParaRPr>
          </a:p>
          <a:p>
            <a:pPr marL="12700">
              <a:lnSpc>
                <a:spcPts val="1185"/>
              </a:lnSpc>
            </a:pPr>
            <a:r>
              <a:rPr sz="1000" spc="180" dirty="0">
                <a:solidFill>
                  <a:srgbClr val="2E2526"/>
                </a:solidFill>
                <a:latin typeface="Microsoft Sans Serif"/>
                <a:cs typeface="Microsoft Sans Serif"/>
              </a:rPr>
              <a:t>$enteredUsername;</a:t>
            </a:r>
            <a:endParaRPr sz="1000">
              <a:latin typeface="Microsoft Sans Serif"/>
              <a:cs typeface="Microsoft Sans Serif"/>
            </a:endParaRPr>
          </a:p>
          <a:p>
            <a:pPr marL="113664">
              <a:lnSpc>
                <a:spcPts val="1185"/>
              </a:lnSpc>
            </a:pP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$stmt-&gt;close();</a:t>
            </a:r>
            <a:endParaRPr sz="1000">
              <a:latin typeface="Microsoft Sans Serif"/>
              <a:cs typeface="Microsoft Sans Serif"/>
            </a:endParaRPr>
          </a:p>
          <a:p>
            <a:pPr marL="113664" marR="1042035">
              <a:lnSpc>
                <a:spcPts val="1190"/>
              </a:lnSpc>
              <a:spcBef>
                <a:spcPts val="45"/>
              </a:spcBef>
            </a:pPr>
            <a:r>
              <a:rPr sz="100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$conn-&gt;close(); </a:t>
            </a:r>
            <a:r>
              <a:rPr sz="10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ad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55" dirty="0">
                <a:solidFill>
                  <a:srgbClr val="2E2526"/>
                </a:solidFill>
                <a:latin typeface="Microsoft Sans Serif"/>
                <a:cs typeface="Microsoft Sans Serif"/>
              </a:rPr>
              <a:t>: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nn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1000" spc="55" dirty="0">
                <a:solidFill>
                  <a:srgbClr val="2E2526"/>
                </a:solidFill>
                <a:latin typeface="Microsoft Sans Serif"/>
                <a:cs typeface="Microsoft Sans Serif"/>
              </a:rPr>
              <a:t>;  </a:t>
            </a: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exit();</a:t>
            </a:r>
            <a:endParaRPr sz="1000">
              <a:latin typeface="Microsoft Sans Serif"/>
              <a:cs typeface="Microsoft Sans Serif"/>
            </a:endParaRPr>
          </a:p>
          <a:p>
            <a:pPr marL="62865">
              <a:lnSpc>
                <a:spcPts val="1130"/>
              </a:lnSpc>
            </a:pP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}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{</a:t>
            </a:r>
            <a:endParaRPr sz="1000">
              <a:latin typeface="Microsoft Sans Serif"/>
              <a:cs typeface="Microsoft Sans Serif"/>
            </a:endParaRPr>
          </a:p>
          <a:p>
            <a:pPr marL="12700" marR="642620" indent="100965">
              <a:lnSpc>
                <a:spcPts val="1190"/>
              </a:lnSpc>
              <a:spcBef>
                <a:spcPts val="40"/>
              </a:spcBef>
            </a:pP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'</a:t>
            </a:r>
            <a:r>
              <a:rPr sz="100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345" dirty="0">
                <a:solidFill>
                  <a:srgbClr val="2E2526"/>
                </a:solidFill>
                <a:latin typeface="Microsoft Sans Serif"/>
                <a:cs typeface="Microsoft Sans Serif"/>
              </a:rPr>
              <a:t>t  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'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10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25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=  </a:t>
            </a:r>
            <a:r>
              <a:rPr sz="10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'signin.php';&lt;/script&gt;";</a:t>
            </a:r>
            <a:endParaRPr sz="1000">
              <a:latin typeface="Microsoft Sans Serif"/>
              <a:cs typeface="Microsoft Sans Serif"/>
            </a:endParaRPr>
          </a:p>
          <a:p>
            <a:pPr marL="62865">
              <a:lnSpc>
                <a:spcPts val="1130"/>
              </a:lnSpc>
            </a:pP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}</a:t>
            </a:r>
            <a:endParaRPr sz="1000">
              <a:latin typeface="Microsoft Sans Serif"/>
              <a:cs typeface="Microsoft Sans Serif"/>
            </a:endParaRPr>
          </a:p>
          <a:p>
            <a:pPr marL="62865" marR="1614805" indent="-50800">
              <a:lnSpc>
                <a:spcPts val="1190"/>
              </a:lnSpc>
              <a:spcBef>
                <a:spcPts val="40"/>
              </a:spcBef>
            </a:pP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}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{  </a:t>
            </a:r>
            <a:r>
              <a:rPr sz="100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                  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li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q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1000">
              <a:latin typeface="Microsoft Sans Serif"/>
              <a:cs typeface="Microsoft Sans Serif"/>
            </a:endParaRPr>
          </a:p>
          <a:p>
            <a:pPr marL="12700">
              <a:lnSpc>
                <a:spcPts val="1135"/>
              </a:lnSpc>
            </a:pP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}</a:t>
            </a:r>
            <a:endParaRPr sz="1000">
              <a:latin typeface="Microsoft Sans Serif"/>
              <a:cs typeface="Microsoft Sans Serif"/>
            </a:endParaRPr>
          </a:p>
          <a:p>
            <a:pPr marL="12700">
              <a:lnSpc>
                <a:spcPts val="1195"/>
              </a:lnSpc>
            </a:pP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?&gt;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13" name="WhatsApp Audio 2023-11-21 at 09.54.27_98194dae">
            <a:hlinkClick r:id="" action="ppaction://media"/>
            <a:extLst>
              <a:ext uri="{FF2B5EF4-FFF2-40B4-BE49-F238E27FC236}">
                <a16:creationId xmlns:a16="http://schemas.microsoft.com/office/drawing/2014/main" id="{1F32BC80-6849-BB67-BF11-F3815513AE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2638" y="230"/>
            <a:ext cx="4474368" cy="10375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381175"/>
            <a:ext cx="12191999" cy="5476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 rot="60000">
            <a:off x="4422521" y="292662"/>
            <a:ext cx="2587703" cy="560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15"/>
              </a:lnSpc>
            </a:pPr>
            <a:r>
              <a:rPr sz="3550" spc="140" dirty="0">
                <a:solidFill>
                  <a:srgbClr val="E4121C"/>
                </a:solidFill>
                <a:latin typeface="Tahoma"/>
                <a:cs typeface="Tahoma"/>
              </a:rPr>
              <a:t>I</a:t>
            </a:r>
            <a:r>
              <a:rPr sz="4400" spc="140" dirty="0">
                <a:solidFill>
                  <a:srgbClr val="E4121C"/>
                </a:solidFill>
                <a:latin typeface="Trebuchet MS"/>
                <a:cs typeface="Trebuchet MS"/>
              </a:rPr>
              <a:t>nner</a:t>
            </a:r>
            <a:r>
              <a:rPr sz="3350" spc="140" dirty="0">
                <a:solidFill>
                  <a:srgbClr val="E4121C"/>
                </a:solidFill>
                <a:latin typeface="Times New Roman"/>
                <a:cs typeface="Times New Roman"/>
              </a:rPr>
              <a:t>.</a:t>
            </a:r>
            <a:r>
              <a:rPr sz="3350" dirty="0">
                <a:solidFill>
                  <a:srgbClr val="E4121C"/>
                </a:solidFill>
                <a:latin typeface="Times New Roman"/>
                <a:cs typeface="Times New Roman"/>
              </a:rPr>
              <a:t> </a:t>
            </a:r>
            <a:r>
              <a:rPr sz="4400" spc="-165" dirty="0">
                <a:solidFill>
                  <a:srgbClr val="E4121C"/>
                </a:solidFill>
                <a:latin typeface="Trebuchet MS"/>
                <a:cs typeface="Trebuchet MS"/>
              </a:rPr>
              <a:t>php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9551" y="3783022"/>
            <a:ext cx="53975" cy="150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b="1" spc="-45" dirty="0">
                <a:latin typeface="Times New Roman"/>
                <a:cs typeface="Times New Roman"/>
              </a:rPr>
              <a:t>: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169" y="2018072"/>
            <a:ext cx="3869054" cy="46342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4945" algn="ctr">
              <a:lnSpc>
                <a:spcPts val="760"/>
              </a:lnSpc>
            </a:pPr>
            <a:r>
              <a:rPr sz="800" b="1" spc="-20" dirty="0">
                <a:latin typeface="Times New Roman"/>
                <a:cs typeface="Times New Roman"/>
              </a:rPr>
              <a:t>&lt;?php</a:t>
            </a:r>
            <a:endParaRPr sz="800">
              <a:latin typeface="Times New Roman"/>
              <a:cs typeface="Times New Roman"/>
            </a:endParaRPr>
          </a:p>
          <a:p>
            <a:pPr marL="168910" algn="ctr">
              <a:lnSpc>
                <a:spcPct val="100000"/>
              </a:lnSpc>
              <a:spcBef>
                <a:spcPts val="130"/>
              </a:spcBef>
            </a:pPr>
            <a:r>
              <a:rPr sz="800" b="1" spc="-5" dirty="0">
                <a:latin typeface="Times New Roman"/>
                <a:cs typeface="Times New Roman"/>
              </a:rPr>
              <a:t>session_start();</a:t>
            </a:r>
            <a:endParaRPr sz="80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latin typeface="Times New Roman"/>
                <a:cs typeface="Times New Roman"/>
              </a:rPr>
              <a:t>?&gt;</a:t>
            </a:r>
            <a:endParaRPr sz="80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spcBef>
                <a:spcPts val="135"/>
              </a:spcBef>
            </a:pPr>
            <a:r>
              <a:rPr sz="800" b="1" spc="25" dirty="0">
                <a:latin typeface="Times New Roman"/>
                <a:cs typeface="Times New Roman"/>
              </a:rPr>
              <a:t>&lt;!DOCTYPE</a:t>
            </a:r>
            <a:r>
              <a:rPr sz="800" b="1" spc="-20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html&gt;</a:t>
            </a:r>
            <a:endParaRPr sz="80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spcBef>
                <a:spcPts val="135"/>
              </a:spcBef>
            </a:pPr>
            <a:r>
              <a:rPr sz="800" b="1" spc="5" dirty="0">
                <a:latin typeface="Times New Roman"/>
                <a:cs typeface="Times New Roman"/>
              </a:rPr>
              <a:t>&lt;html</a:t>
            </a:r>
            <a:r>
              <a:rPr sz="800" b="1" spc="-35" dirty="0">
                <a:latin typeface="Times New Roman"/>
                <a:cs typeface="Times New Roman"/>
              </a:rPr>
              <a:t> </a:t>
            </a:r>
            <a:r>
              <a:rPr sz="800" b="1" spc="15" dirty="0">
                <a:latin typeface="Times New Roman"/>
                <a:cs typeface="Times New Roman"/>
              </a:rPr>
              <a:t>lang="en"&gt;</a:t>
            </a:r>
            <a:endParaRPr sz="80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spcBef>
                <a:spcPts val="130"/>
              </a:spcBef>
            </a:pPr>
            <a:r>
              <a:rPr sz="800" b="1" spc="20" dirty="0">
                <a:latin typeface="Times New Roman"/>
                <a:cs typeface="Times New Roman"/>
              </a:rPr>
              <a:t>&lt;head&gt;</a:t>
            </a:r>
            <a:endParaRPr sz="800">
              <a:latin typeface="Times New Roman"/>
              <a:cs typeface="Times New Roman"/>
            </a:endParaRPr>
          </a:p>
          <a:p>
            <a:pPr marL="247015" algn="ctr">
              <a:lnSpc>
                <a:spcPct val="100000"/>
              </a:lnSpc>
              <a:spcBef>
                <a:spcPts val="135"/>
              </a:spcBef>
            </a:pPr>
            <a:r>
              <a:rPr sz="800" b="1" spc="15" dirty="0">
                <a:latin typeface="Times New Roman"/>
                <a:cs typeface="Times New Roman"/>
              </a:rPr>
              <a:t>&lt;meta</a:t>
            </a:r>
            <a:r>
              <a:rPr sz="800" b="1" spc="-35" dirty="0">
                <a:latin typeface="Times New Roman"/>
                <a:cs typeface="Times New Roman"/>
              </a:rPr>
              <a:t> </a:t>
            </a:r>
            <a:r>
              <a:rPr sz="800" b="1" spc="15" dirty="0">
                <a:latin typeface="Times New Roman"/>
                <a:cs typeface="Times New Roman"/>
              </a:rPr>
              <a:t>charset="UTF-8"&gt;</a:t>
            </a:r>
            <a:endParaRPr sz="800">
              <a:latin typeface="Times New Roman"/>
              <a:cs typeface="Times New Roman"/>
            </a:endParaRPr>
          </a:p>
          <a:p>
            <a:pPr marL="247015" algn="ctr">
              <a:lnSpc>
                <a:spcPct val="100000"/>
              </a:lnSpc>
              <a:spcBef>
                <a:spcPts val="135"/>
              </a:spcBef>
            </a:pPr>
            <a:r>
              <a:rPr sz="800" b="1" spc="15" dirty="0">
                <a:latin typeface="Times New Roman"/>
                <a:cs typeface="Times New Roman"/>
              </a:rPr>
              <a:t>&lt;meta</a:t>
            </a:r>
            <a:r>
              <a:rPr sz="800" b="1" spc="10" dirty="0">
                <a:latin typeface="Times New Roman"/>
                <a:cs typeface="Times New Roman"/>
              </a:rPr>
              <a:t> </a:t>
            </a:r>
            <a:r>
              <a:rPr sz="800" b="1" spc="-5" dirty="0">
                <a:latin typeface="Times New Roman"/>
                <a:cs typeface="Times New Roman"/>
              </a:rPr>
              <a:t>name="viewport"</a:t>
            </a:r>
            <a:r>
              <a:rPr sz="800" b="1" spc="15" dirty="0">
                <a:latin typeface="Times New Roman"/>
                <a:cs typeface="Times New Roman"/>
              </a:rPr>
              <a:t> </a:t>
            </a:r>
            <a:r>
              <a:rPr sz="800" b="1" spc="-5" dirty="0">
                <a:latin typeface="Times New Roman"/>
                <a:cs typeface="Times New Roman"/>
              </a:rPr>
              <a:t>content="width=device-width,</a:t>
            </a:r>
            <a:r>
              <a:rPr sz="800" b="1" spc="10" dirty="0">
                <a:latin typeface="Times New Roman"/>
                <a:cs typeface="Times New Roman"/>
              </a:rPr>
              <a:t> initial-scale=1.0"&gt;</a:t>
            </a:r>
            <a:endParaRPr sz="800">
              <a:latin typeface="Times New Roman"/>
              <a:cs typeface="Times New Roman"/>
            </a:endParaRPr>
          </a:p>
          <a:p>
            <a:pPr marL="247015" algn="ctr">
              <a:lnSpc>
                <a:spcPct val="100000"/>
              </a:lnSpc>
              <a:spcBef>
                <a:spcPts val="130"/>
              </a:spcBef>
            </a:pPr>
            <a:r>
              <a:rPr sz="800" b="1" spc="10" dirty="0">
                <a:latin typeface="Times New Roman"/>
                <a:cs typeface="Times New Roman"/>
              </a:rPr>
              <a:t>&lt;title&gt;Navigation</a:t>
            </a:r>
            <a:r>
              <a:rPr sz="800" b="1" spc="-5" dirty="0">
                <a:latin typeface="Times New Roman"/>
                <a:cs typeface="Times New Roman"/>
              </a:rPr>
              <a:t> </a:t>
            </a:r>
            <a:r>
              <a:rPr sz="800" b="1" spc="15" dirty="0">
                <a:latin typeface="Times New Roman"/>
                <a:cs typeface="Times New Roman"/>
              </a:rPr>
              <a:t>Bar&lt;/title&gt;</a:t>
            </a:r>
            <a:endParaRPr sz="80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spcBef>
                <a:spcPts val="135"/>
              </a:spcBef>
            </a:pPr>
            <a:r>
              <a:rPr sz="800" b="1" spc="15" dirty="0">
                <a:latin typeface="Times New Roman"/>
                <a:cs typeface="Times New Roman"/>
              </a:rPr>
              <a:t>&lt;/head&gt;</a:t>
            </a:r>
            <a:endParaRPr sz="80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spcBef>
                <a:spcPts val="135"/>
              </a:spcBef>
            </a:pPr>
            <a:r>
              <a:rPr sz="800" b="1" spc="20" dirty="0">
                <a:latin typeface="Times New Roman"/>
                <a:cs typeface="Times New Roman"/>
              </a:rPr>
              <a:t>&lt;body&gt;</a:t>
            </a:r>
            <a:endParaRPr sz="800">
              <a:latin typeface="Times New Roman"/>
              <a:cs typeface="Times New Roman"/>
            </a:endParaRPr>
          </a:p>
          <a:p>
            <a:pPr marL="247015" algn="ctr">
              <a:lnSpc>
                <a:spcPct val="100000"/>
              </a:lnSpc>
              <a:spcBef>
                <a:spcPts val="130"/>
              </a:spcBef>
            </a:pPr>
            <a:r>
              <a:rPr sz="800" b="1" spc="5" dirty="0">
                <a:latin typeface="Times New Roman"/>
                <a:cs typeface="Times New Roman"/>
              </a:rPr>
              <a:t>&lt;nav</a:t>
            </a:r>
            <a:r>
              <a:rPr sz="800" b="1" spc="-30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class="navbar"&gt;</a:t>
            </a:r>
            <a:endParaRPr sz="800">
              <a:latin typeface="Times New Roman"/>
              <a:cs typeface="Times New Roman"/>
            </a:endParaRPr>
          </a:p>
          <a:p>
            <a:pPr marL="299085"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latin typeface="Times New Roman"/>
                <a:cs typeface="Times New Roman"/>
              </a:rPr>
              <a:t>&lt;div</a:t>
            </a:r>
            <a:r>
              <a:rPr sz="800" b="1" spc="-10" dirty="0">
                <a:latin typeface="Times New Roman"/>
                <a:cs typeface="Times New Roman"/>
              </a:rPr>
              <a:t> </a:t>
            </a:r>
            <a:r>
              <a:rPr sz="800" b="1" spc="15" dirty="0">
                <a:latin typeface="Times New Roman"/>
                <a:cs typeface="Times New Roman"/>
              </a:rPr>
              <a:t>class="logo"&gt;</a:t>
            </a:r>
            <a:endParaRPr sz="800">
              <a:latin typeface="Times New Roman"/>
              <a:cs typeface="Times New Roman"/>
            </a:endParaRPr>
          </a:p>
          <a:p>
            <a:pPr marL="323215" algn="ctr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10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href="index.php"&gt;&lt;kk</a:t>
            </a:r>
            <a:r>
              <a:rPr sz="800" b="1" spc="10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style="color:</a:t>
            </a:r>
            <a:r>
              <a:rPr sz="800" b="1" spc="15" dirty="0">
                <a:latin typeface="Times New Roman"/>
                <a:cs typeface="Times New Roman"/>
              </a:rPr>
              <a:t> </a:t>
            </a:r>
            <a:r>
              <a:rPr sz="800" b="1" spc="10" dirty="0">
                <a:latin typeface="Times New Roman"/>
                <a:cs typeface="Times New Roman"/>
              </a:rPr>
              <a:t>pink;"&gt;Food&lt;/kk&gt; </a:t>
            </a:r>
            <a:r>
              <a:rPr sz="800" b="1" spc="5" dirty="0">
                <a:latin typeface="Times New Roman"/>
                <a:cs typeface="Times New Roman"/>
              </a:rPr>
              <a:t>&lt;span</a:t>
            </a:r>
            <a:r>
              <a:rPr sz="800" b="1" spc="10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style="color</a:t>
            </a:r>
            <a:endParaRPr sz="80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spcBef>
                <a:spcPts val="135"/>
              </a:spcBef>
            </a:pPr>
            <a:r>
              <a:rPr sz="800" b="1" spc="10" dirty="0">
                <a:latin typeface="Times New Roman"/>
                <a:cs typeface="Times New Roman"/>
              </a:rPr>
              <a:t>green;"&gt;Gram&lt;/span&gt;&lt;/a&gt;</a:t>
            </a:r>
            <a:endParaRPr sz="800">
              <a:latin typeface="Times New Roman"/>
              <a:cs typeface="Times New Roman"/>
            </a:endParaRPr>
          </a:p>
          <a:p>
            <a:pPr marL="299085" algn="ctr">
              <a:lnSpc>
                <a:spcPct val="100000"/>
              </a:lnSpc>
              <a:spcBef>
                <a:spcPts val="130"/>
              </a:spcBef>
            </a:pPr>
            <a:r>
              <a:rPr sz="800" b="1" spc="15" dirty="0">
                <a:latin typeface="Times New Roman"/>
                <a:cs typeface="Times New Roman"/>
              </a:rPr>
              <a:t>&lt;/div&gt;</a:t>
            </a:r>
            <a:endParaRPr sz="800">
              <a:latin typeface="Times New Roman"/>
              <a:cs typeface="Times New Roman"/>
            </a:endParaRPr>
          </a:p>
          <a:p>
            <a:pPr marL="299085" algn="ctr">
              <a:lnSpc>
                <a:spcPct val="100000"/>
              </a:lnSpc>
              <a:spcBef>
                <a:spcPts val="135"/>
              </a:spcBef>
            </a:pPr>
            <a:r>
              <a:rPr sz="800" b="1" spc="15" dirty="0">
                <a:latin typeface="Times New Roman"/>
                <a:cs typeface="Times New Roman"/>
              </a:rPr>
              <a:t>&lt;ul</a:t>
            </a:r>
            <a:r>
              <a:rPr sz="800" b="1" spc="-15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class="nav-links"&gt;</a:t>
            </a:r>
            <a:endParaRPr sz="800">
              <a:latin typeface="Times New Roman"/>
              <a:cs typeface="Times New Roman"/>
            </a:endParaRPr>
          </a:p>
          <a:p>
            <a:pPr marL="351155" algn="ctr">
              <a:lnSpc>
                <a:spcPct val="100000"/>
              </a:lnSpc>
              <a:spcBef>
                <a:spcPts val="135"/>
              </a:spcBef>
            </a:pPr>
            <a:r>
              <a:rPr sz="800" b="1" spc="45" dirty="0">
                <a:latin typeface="Times New Roman"/>
                <a:cs typeface="Times New Roman"/>
              </a:rPr>
              <a:t>&lt;li&gt;&lt;a</a:t>
            </a:r>
            <a:r>
              <a:rPr sz="800" b="1" dirty="0">
                <a:latin typeface="Times New Roman"/>
                <a:cs typeface="Times New Roman"/>
              </a:rPr>
              <a:t> </a:t>
            </a:r>
            <a:r>
              <a:rPr sz="800" b="1" spc="-5" dirty="0">
                <a:latin typeface="Times New Roman"/>
                <a:cs typeface="Times New Roman"/>
              </a:rPr>
              <a:t>href="retrive.php"&gt;Share</a:t>
            </a:r>
            <a:r>
              <a:rPr sz="800" b="1" spc="5" dirty="0">
                <a:latin typeface="Times New Roman"/>
                <a:cs typeface="Times New Roman"/>
              </a:rPr>
              <a:t> </a:t>
            </a:r>
            <a:r>
              <a:rPr sz="800" b="1" spc="30" dirty="0">
                <a:latin typeface="Times New Roman"/>
                <a:cs typeface="Times New Roman"/>
              </a:rPr>
              <a:t>List&lt;/a&gt;&lt;/li&gt;</a:t>
            </a:r>
            <a:endParaRPr sz="800">
              <a:latin typeface="Times New Roman"/>
              <a:cs typeface="Times New Roman"/>
            </a:endParaRPr>
          </a:p>
          <a:p>
            <a:pPr marL="351155" algn="ctr">
              <a:lnSpc>
                <a:spcPct val="100000"/>
              </a:lnSpc>
              <a:spcBef>
                <a:spcPts val="130"/>
              </a:spcBef>
            </a:pPr>
            <a:r>
              <a:rPr sz="800" b="1" spc="45" dirty="0">
                <a:latin typeface="Times New Roman"/>
                <a:cs typeface="Times New Roman"/>
              </a:rPr>
              <a:t>&lt;li&gt;</a:t>
            </a:r>
            <a:endParaRPr sz="800">
              <a:latin typeface="Times New Roman"/>
              <a:cs typeface="Times New Roman"/>
            </a:endParaRPr>
          </a:p>
          <a:p>
            <a:pPr marL="403225"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latin typeface="Times New Roman"/>
                <a:cs typeface="Times New Roman"/>
              </a:rPr>
              <a:t>&lt;div</a:t>
            </a:r>
            <a:r>
              <a:rPr sz="800" b="1" spc="-20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class="dropdown"&gt;</a:t>
            </a:r>
            <a:endParaRPr sz="800">
              <a:latin typeface="Times New Roman"/>
              <a:cs typeface="Times New Roman"/>
            </a:endParaRPr>
          </a:p>
          <a:p>
            <a:pPr marL="455295" algn="ctr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5" dirty="0">
                <a:latin typeface="Times New Roman"/>
                <a:cs typeface="Times New Roman"/>
              </a:rPr>
              <a:t> </a:t>
            </a:r>
            <a:r>
              <a:rPr sz="800" b="1" spc="20" dirty="0">
                <a:latin typeface="Times New Roman"/>
                <a:cs typeface="Times New Roman"/>
              </a:rPr>
              <a:t>href="#"</a:t>
            </a:r>
            <a:r>
              <a:rPr sz="800" b="1" spc="5" dirty="0">
                <a:latin typeface="Times New Roman"/>
                <a:cs typeface="Times New Roman"/>
              </a:rPr>
              <a:t> class="dropbtn"&gt;profile&lt;/a&gt;</a:t>
            </a:r>
            <a:endParaRPr sz="800">
              <a:latin typeface="Times New Roman"/>
              <a:cs typeface="Times New Roman"/>
            </a:endParaRPr>
          </a:p>
          <a:p>
            <a:pPr marL="455295"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latin typeface="Times New Roman"/>
                <a:cs typeface="Times New Roman"/>
              </a:rPr>
              <a:t>&lt;div</a:t>
            </a:r>
            <a:r>
              <a:rPr sz="800" b="1" spc="-35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class="dropdown-content"&gt;</a:t>
            </a:r>
            <a:endParaRPr sz="800">
              <a:latin typeface="Times New Roman"/>
              <a:cs typeface="Times New Roman"/>
            </a:endParaRPr>
          </a:p>
          <a:p>
            <a:pPr marL="1439545" marR="871855" indent="25400">
              <a:lnSpc>
                <a:spcPct val="113900"/>
              </a:lnSpc>
            </a:pPr>
            <a:r>
              <a:rPr sz="800" b="1" spc="50" dirty="0">
                <a:latin typeface="Times New Roman"/>
                <a:cs typeface="Times New Roman"/>
              </a:rPr>
              <a:t>&lt;a </a:t>
            </a:r>
            <a:r>
              <a:rPr sz="800" b="1" spc="-5" dirty="0">
                <a:latin typeface="Times New Roman"/>
                <a:cs typeface="Times New Roman"/>
              </a:rPr>
              <a:t>href="aboutme.php"&gt; </a:t>
            </a:r>
            <a:r>
              <a:rPr sz="800" b="1" spc="-20" dirty="0">
                <a:latin typeface="Times New Roman"/>
                <a:cs typeface="Times New Roman"/>
              </a:rPr>
              <a:t>&lt;?php </a:t>
            </a:r>
            <a:r>
              <a:rPr sz="800" b="1" spc="-15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if(isset($_SESSION['username']))</a:t>
            </a:r>
            <a:r>
              <a:rPr sz="800" b="1" spc="60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{ </a:t>
            </a:r>
            <a:r>
              <a:rPr sz="800" b="1" spc="-185" dirty="0">
                <a:latin typeface="Times New Roman"/>
                <a:cs typeface="Times New Roman"/>
              </a:rPr>
              <a:t> </a:t>
            </a:r>
            <a:r>
              <a:rPr sz="800" b="1" spc="-5" dirty="0">
                <a:latin typeface="Times New Roman"/>
                <a:cs typeface="Times New Roman"/>
              </a:rPr>
              <a:t>echo </a:t>
            </a:r>
            <a:r>
              <a:rPr sz="800" b="1" dirty="0">
                <a:latin typeface="Times New Roman"/>
                <a:cs typeface="Times New Roman"/>
              </a:rPr>
              <a:t>$_SESSION['username'];}?&gt;</a:t>
            </a:r>
            <a:endParaRPr sz="800">
              <a:latin typeface="Times New Roman"/>
              <a:cs typeface="Times New Roman"/>
            </a:endParaRPr>
          </a:p>
          <a:p>
            <a:pPr marL="507365" algn="ctr">
              <a:lnSpc>
                <a:spcPct val="100000"/>
              </a:lnSpc>
              <a:spcBef>
                <a:spcPts val="130"/>
              </a:spcBef>
            </a:pPr>
            <a:r>
              <a:rPr sz="800" b="1" spc="35" dirty="0">
                <a:latin typeface="Times New Roman"/>
                <a:cs typeface="Times New Roman"/>
              </a:rPr>
              <a:t>&lt;/a&gt;&lt;br&gt;</a:t>
            </a:r>
            <a:endParaRPr sz="800">
              <a:latin typeface="Times New Roman"/>
              <a:cs typeface="Times New Roman"/>
            </a:endParaRPr>
          </a:p>
          <a:p>
            <a:pPr marL="508000" algn="ctr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15" dirty="0">
                <a:latin typeface="Times New Roman"/>
                <a:cs typeface="Times New Roman"/>
              </a:rPr>
              <a:t> </a:t>
            </a:r>
            <a:r>
              <a:rPr sz="800" b="1" spc="-5" dirty="0">
                <a:latin typeface="Times New Roman"/>
                <a:cs typeface="Times New Roman"/>
              </a:rPr>
              <a:t>href="addpost.php"&gt;Share</a:t>
            </a:r>
            <a:r>
              <a:rPr sz="800" b="1" spc="20" dirty="0">
                <a:latin typeface="Times New Roman"/>
                <a:cs typeface="Times New Roman"/>
              </a:rPr>
              <a:t> post&lt;/a&gt;&lt;br&gt;</a:t>
            </a:r>
            <a:endParaRPr sz="800">
              <a:latin typeface="Times New Roman"/>
              <a:cs typeface="Times New Roman"/>
            </a:endParaRPr>
          </a:p>
          <a:p>
            <a:pPr marL="507365" algn="ctr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-15" dirty="0">
                <a:latin typeface="Times New Roman"/>
                <a:cs typeface="Times New Roman"/>
              </a:rPr>
              <a:t> </a:t>
            </a:r>
            <a:r>
              <a:rPr sz="800" b="1" spc="10" dirty="0">
                <a:latin typeface="Times New Roman"/>
                <a:cs typeface="Times New Roman"/>
              </a:rPr>
              <a:t>href="logout.php"&gt;Logout&lt;/a&gt;&lt;br&gt;</a:t>
            </a:r>
            <a:endParaRPr sz="800">
              <a:latin typeface="Times New Roman"/>
              <a:cs typeface="Times New Roman"/>
            </a:endParaRPr>
          </a:p>
          <a:p>
            <a:pPr marL="455930" algn="ctr">
              <a:lnSpc>
                <a:spcPct val="100000"/>
              </a:lnSpc>
              <a:spcBef>
                <a:spcPts val="130"/>
              </a:spcBef>
            </a:pPr>
            <a:r>
              <a:rPr sz="800" b="1" spc="15" dirty="0">
                <a:latin typeface="Times New Roman"/>
                <a:cs typeface="Times New Roman"/>
              </a:rPr>
              <a:t>&lt;/div&gt;&lt;/div&gt;</a:t>
            </a:r>
            <a:endParaRPr sz="800">
              <a:latin typeface="Times New Roman"/>
              <a:cs typeface="Times New Roman"/>
            </a:endParaRPr>
          </a:p>
          <a:p>
            <a:pPr marL="351155" algn="ctr">
              <a:lnSpc>
                <a:spcPct val="100000"/>
              </a:lnSpc>
              <a:spcBef>
                <a:spcPts val="135"/>
              </a:spcBef>
            </a:pPr>
            <a:r>
              <a:rPr sz="800" b="1" spc="35" dirty="0">
                <a:latin typeface="Times New Roman"/>
                <a:cs typeface="Times New Roman"/>
              </a:rPr>
              <a:t>&lt;/li&gt;</a:t>
            </a:r>
            <a:endParaRPr sz="800">
              <a:latin typeface="Times New Roman"/>
              <a:cs typeface="Times New Roman"/>
            </a:endParaRPr>
          </a:p>
          <a:p>
            <a:pPr marL="351155" algn="ctr">
              <a:lnSpc>
                <a:spcPct val="100000"/>
              </a:lnSpc>
              <a:spcBef>
                <a:spcPts val="135"/>
              </a:spcBef>
            </a:pPr>
            <a:r>
              <a:rPr sz="800" b="1" spc="45" dirty="0">
                <a:latin typeface="Times New Roman"/>
                <a:cs typeface="Times New Roman"/>
              </a:rPr>
              <a:t>&lt;li&gt;&lt;a</a:t>
            </a:r>
            <a:r>
              <a:rPr sz="800" b="1" dirty="0">
                <a:latin typeface="Times New Roman"/>
                <a:cs typeface="Times New Roman"/>
              </a:rPr>
              <a:t> </a:t>
            </a:r>
            <a:r>
              <a:rPr sz="800" b="1" spc="15" dirty="0">
                <a:latin typeface="Times New Roman"/>
                <a:cs typeface="Times New Roman"/>
              </a:rPr>
              <a:t>href="help2.php"&gt;Help&lt;/a&gt;&lt;/li&gt;&lt;/ul&gt;&lt;/nav&gt;</a:t>
            </a:r>
            <a:endParaRPr sz="80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spcBef>
                <a:spcPts val="135"/>
              </a:spcBef>
            </a:pPr>
            <a:r>
              <a:rPr sz="800" b="1" spc="20" dirty="0">
                <a:latin typeface="Times New Roman"/>
                <a:cs typeface="Times New Roman"/>
              </a:rPr>
              <a:t>&lt;/body&gt;</a:t>
            </a:r>
            <a:endParaRPr sz="80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spcBef>
                <a:spcPts val="130"/>
              </a:spcBef>
            </a:pPr>
            <a:r>
              <a:rPr sz="800" b="1" spc="15" dirty="0">
                <a:latin typeface="Times New Roman"/>
                <a:cs typeface="Times New Roman"/>
              </a:rPr>
              <a:t>&lt;/html&gt;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7" name="WhatsApp Audio 2023-11-21 at 09.54.50_562d3349">
            <a:hlinkClick r:id="" action="ppaction://media"/>
            <a:extLst>
              <a:ext uri="{FF2B5EF4-FFF2-40B4-BE49-F238E27FC236}">
                <a16:creationId xmlns:a16="http://schemas.microsoft.com/office/drawing/2014/main" id="{4C145AB3-11A2-147E-3E01-A03976B6B0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425" y="9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569962" cy="6651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2567" y="0"/>
              <a:ext cx="561943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008" y="181309"/>
              <a:ext cx="2893516" cy="673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06756" y="239277"/>
            <a:ext cx="1059815" cy="420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70" dirty="0">
                <a:solidFill>
                  <a:srgbClr val="000000"/>
                </a:solidFill>
              </a:rPr>
              <a:t>veg.php</a:t>
            </a:r>
            <a:endParaRPr sz="2550"/>
          </a:p>
        </p:txBody>
      </p:sp>
      <p:sp>
        <p:nvSpPr>
          <p:cNvPr id="7" name="object 7"/>
          <p:cNvSpPr txBox="1"/>
          <p:nvPr/>
        </p:nvSpPr>
        <p:spPr>
          <a:xfrm>
            <a:off x="8165869" y="1033092"/>
            <a:ext cx="3421379" cy="470344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157605">
              <a:lnSpc>
                <a:spcPct val="100000"/>
              </a:lnSpc>
              <a:spcBef>
                <a:spcPts val="210"/>
              </a:spcBef>
            </a:pPr>
            <a:r>
              <a:rPr sz="650" b="1" spc="10" dirty="0">
                <a:latin typeface="Times New Roman"/>
                <a:cs typeface="Times New Roman"/>
              </a:rPr>
              <a:t>&lt;section</a:t>
            </a:r>
            <a:r>
              <a:rPr sz="650" b="1" spc="-25" dirty="0">
                <a:latin typeface="Times New Roman"/>
                <a:cs typeface="Times New Roman"/>
              </a:rPr>
              <a:t> </a:t>
            </a:r>
            <a:r>
              <a:rPr sz="650" b="1" spc="10" dirty="0">
                <a:latin typeface="Times New Roman"/>
                <a:cs typeface="Times New Roman"/>
              </a:rPr>
              <a:t>class="menu"&gt;</a:t>
            </a:r>
            <a:endParaRPr sz="650">
              <a:latin typeface="Times New Roman"/>
              <a:cs typeface="Times New Roman"/>
            </a:endParaRPr>
          </a:p>
          <a:p>
            <a:pPr marL="1085850" marR="1121410" indent="471805">
              <a:lnSpc>
                <a:spcPct val="115199"/>
              </a:lnSpc>
            </a:pPr>
            <a:r>
              <a:rPr sz="650" b="1" spc="-15" dirty="0">
                <a:latin typeface="Times New Roman"/>
                <a:cs typeface="Times New Roman"/>
              </a:rPr>
              <a:t>&lt;?php </a:t>
            </a:r>
            <a:r>
              <a:rPr sz="650" b="1" spc="-10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session_start();</a:t>
            </a:r>
            <a:r>
              <a:rPr sz="650" b="1" spc="-5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//</a:t>
            </a:r>
            <a:r>
              <a:rPr sz="650" b="1" spc="-5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Start</a:t>
            </a:r>
            <a:r>
              <a:rPr sz="650" b="1" spc="-5" dirty="0">
                <a:latin typeface="Times New Roman"/>
                <a:cs typeface="Times New Roman"/>
              </a:rPr>
              <a:t> the </a:t>
            </a:r>
            <a:r>
              <a:rPr sz="650" b="1" dirty="0">
                <a:latin typeface="Times New Roman"/>
                <a:cs typeface="Times New Roman"/>
              </a:rPr>
              <a:t>session</a:t>
            </a:r>
            <a:endParaRPr sz="650">
              <a:latin typeface="Times New Roman"/>
              <a:cs typeface="Times New Roman"/>
            </a:endParaRPr>
          </a:p>
          <a:p>
            <a:pPr marR="34925" algn="ctr">
              <a:lnSpc>
                <a:spcPct val="100000"/>
              </a:lnSpc>
              <a:spcBef>
                <a:spcPts val="120"/>
              </a:spcBef>
            </a:pPr>
            <a:r>
              <a:rPr sz="650" b="1" spc="5" dirty="0">
                <a:latin typeface="Times New Roman"/>
                <a:cs typeface="Times New Roman"/>
              </a:rPr>
              <a:t>if</a:t>
            </a:r>
            <a:r>
              <a:rPr sz="650" b="1" spc="-5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(isset($_SESSION['username']))</a:t>
            </a:r>
            <a:r>
              <a:rPr sz="650" b="1" spc="-5" dirty="0">
                <a:latin typeface="Times New Roman"/>
                <a:cs typeface="Times New Roman"/>
              </a:rPr>
              <a:t> </a:t>
            </a:r>
            <a:r>
              <a:rPr sz="650" b="1" spc="10" dirty="0">
                <a:latin typeface="Times New Roman"/>
                <a:cs typeface="Times New Roman"/>
              </a:rPr>
              <a:t>{</a:t>
            </a:r>
            <a:endParaRPr sz="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650" b="1" spc="-10" dirty="0">
                <a:latin typeface="Times New Roman"/>
                <a:cs typeface="Times New Roman"/>
              </a:rPr>
              <a:t>$servername</a:t>
            </a:r>
            <a:r>
              <a:rPr sz="650" b="1" spc="-15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-10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'localhost';</a:t>
            </a:r>
            <a:endParaRPr sz="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650" b="1" spc="-10" dirty="0">
                <a:latin typeface="Times New Roman"/>
                <a:cs typeface="Times New Roman"/>
              </a:rPr>
              <a:t>$username</a:t>
            </a:r>
            <a:r>
              <a:rPr sz="650" b="1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'root';$password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dirty="0">
                <a:latin typeface="Times New Roman"/>
                <a:cs typeface="Times New Roman"/>
              </a:rPr>
              <a:t> 'root';$database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'register';</a:t>
            </a:r>
            <a:endParaRPr sz="650">
              <a:latin typeface="Times New Roman"/>
              <a:cs typeface="Times New Roman"/>
            </a:endParaRPr>
          </a:p>
          <a:p>
            <a:pPr marL="404495" marR="396240" algn="ctr">
              <a:lnSpc>
                <a:spcPct val="115199"/>
              </a:lnSpc>
            </a:pPr>
            <a:r>
              <a:rPr sz="650" b="1" spc="-5" dirty="0">
                <a:latin typeface="Times New Roman"/>
                <a:cs typeface="Times New Roman"/>
              </a:rPr>
              <a:t>$conn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mysqli_connect($servername,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$username,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$password,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$database); </a:t>
            </a:r>
            <a:r>
              <a:rPr sz="650" b="1" spc="-150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if</a:t>
            </a:r>
            <a:r>
              <a:rPr sz="650" b="1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(!$conn)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10" dirty="0">
                <a:latin typeface="Times New Roman"/>
                <a:cs typeface="Times New Roman"/>
              </a:rPr>
              <a:t>{</a:t>
            </a:r>
            <a:endParaRPr sz="650">
              <a:latin typeface="Times New Roman"/>
              <a:cs typeface="Times New Roman"/>
            </a:endParaRPr>
          </a:p>
          <a:p>
            <a:pPr marL="42545" algn="ctr">
              <a:lnSpc>
                <a:spcPct val="100000"/>
              </a:lnSpc>
              <a:spcBef>
                <a:spcPts val="120"/>
              </a:spcBef>
            </a:pPr>
            <a:r>
              <a:rPr sz="650" b="1" spc="-10" dirty="0">
                <a:latin typeface="Times New Roman"/>
                <a:cs typeface="Times New Roman"/>
              </a:rPr>
              <a:t>die("Error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-15" dirty="0">
                <a:latin typeface="Times New Roman"/>
                <a:cs typeface="Times New Roman"/>
              </a:rPr>
              <a:t>in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30" dirty="0">
                <a:latin typeface="Times New Roman"/>
                <a:cs typeface="Times New Roman"/>
              </a:rPr>
              <a:t>DB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connection:</a:t>
            </a:r>
            <a:r>
              <a:rPr sz="650" b="1" spc="10" dirty="0">
                <a:latin typeface="Times New Roman"/>
                <a:cs typeface="Times New Roman"/>
              </a:rPr>
              <a:t> " </a:t>
            </a:r>
            <a:r>
              <a:rPr sz="650" b="1" spc="20" dirty="0">
                <a:latin typeface="Times New Roman"/>
                <a:cs typeface="Times New Roman"/>
              </a:rPr>
              <a:t>.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mysqli_connect_errno()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20" dirty="0">
                <a:latin typeface="Times New Roman"/>
                <a:cs typeface="Times New Roman"/>
              </a:rPr>
              <a:t>.</a:t>
            </a:r>
            <a:r>
              <a:rPr sz="650" b="1" spc="10" dirty="0">
                <a:latin typeface="Times New Roman"/>
                <a:cs typeface="Times New Roman"/>
              </a:rPr>
              <a:t> " </a:t>
            </a:r>
            <a:r>
              <a:rPr sz="650" b="1" spc="-35" dirty="0">
                <a:latin typeface="Times New Roman"/>
                <a:cs typeface="Times New Roman"/>
              </a:rPr>
              <a:t>: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10" dirty="0">
                <a:latin typeface="Times New Roman"/>
                <a:cs typeface="Times New Roman"/>
              </a:rPr>
              <a:t>" </a:t>
            </a:r>
            <a:r>
              <a:rPr sz="650" b="1" spc="20" dirty="0">
                <a:latin typeface="Times New Roman"/>
                <a:cs typeface="Times New Roman"/>
              </a:rPr>
              <a:t>.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mysqli_connect_error());}</a:t>
            </a:r>
            <a:endParaRPr sz="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650" b="1" spc="-5" dirty="0">
                <a:latin typeface="Times New Roman"/>
                <a:cs typeface="Times New Roman"/>
              </a:rPr>
              <a:t>$user_id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5" dirty="0">
                <a:latin typeface="Times New Roman"/>
                <a:cs typeface="Times New Roman"/>
              </a:rPr>
              <a:t> $_SESSION['username']; // </a:t>
            </a:r>
            <a:r>
              <a:rPr sz="650" b="1" spc="-5" dirty="0">
                <a:latin typeface="Times New Roman"/>
                <a:cs typeface="Times New Roman"/>
              </a:rPr>
              <a:t>Retrieve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the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user's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25" dirty="0">
                <a:latin typeface="Times New Roman"/>
                <a:cs typeface="Times New Roman"/>
              </a:rPr>
              <a:t>ID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-10" dirty="0">
                <a:latin typeface="Times New Roman"/>
                <a:cs typeface="Times New Roman"/>
              </a:rPr>
              <a:t>from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the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session</a:t>
            </a:r>
            <a:endParaRPr sz="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650" b="1" spc="5" dirty="0">
                <a:latin typeface="Times New Roman"/>
                <a:cs typeface="Times New Roman"/>
              </a:rPr>
              <a:t>//</a:t>
            </a:r>
            <a:r>
              <a:rPr sz="650" b="1" dirty="0">
                <a:latin typeface="Times New Roman"/>
                <a:cs typeface="Times New Roman"/>
              </a:rPr>
              <a:t> Check </a:t>
            </a:r>
            <a:r>
              <a:rPr sz="650" b="1" spc="5" dirty="0">
                <a:latin typeface="Times New Roman"/>
                <a:cs typeface="Times New Roman"/>
              </a:rPr>
              <a:t>if</a:t>
            </a:r>
            <a:r>
              <a:rPr sz="650" b="1" dirty="0">
                <a:latin typeface="Times New Roman"/>
                <a:cs typeface="Times New Roman"/>
              </a:rPr>
              <a:t> </a:t>
            </a:r>
            <a:r>
              <a:rPr sz="650" b="1" spc="10" dirty="0">
                <a:latin typeface="Times New Roman"/>
                <a:cs typeface="Times New Roman"/>
              </a:rPr>
              <a:t>a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file </a:t>
            </a:r>
            <a:r>
              <a:rPr sz="650" b="1" spc="-5" dirty="0">
                <a:latin typeface="Times New Roman"/>
                <a:cs typeface="Times New Roman"/>
              </a:rPr>
              <a:t>has</a:t>
            </a:r>
            <a:r>
              <a:rPr sz="650" b="1" dirty="0">
                <a:latin typeface="Times New Roman"/>
                <a:cs typeface="Times New Roman"/>
              </a:rPr>
              <a:t> </a:t>
            </a:r>
            <a:r>
              <a:rPr sz="650" b="1" spc="-10" dirty="0">
                <a:latin typeface="Times New Roman"/>
                <a:cs typeface="Times New Roman"/>
              </a:rPr>
              <a:t>been</a:t>
            </a:r>
            <a:r>
              <a:rPr sz="650" b="1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deleted</a:t>
            </a:r>
            <a:endParaRPr sz="650">
              <a:latin typeface="Times New Roman"/>
              <a:cs typeface="Times New Roman"/>
            </a:endParaRPr>
          </a:p>
          <a:p>
            <a:pPr marL="612140" marR="604520" algn="ctr">
              <a:lnSpc>
                <a:spcPct val="115199"/>
              </a:lnSpc>
            </a:pPr>
            <a:r>
              <a:rPr sz="650" b="1" spc="5" dirty="0">
                <a:latin typeface="Times New Roman"/>
                <a:cs typeface="Times New Roman"/>
              </a:rPr>
              <a:t>if</a:t>
            </a:r>
            <a:r>
              <a:rPr sz="650" b="1" dirty="0">
                <a:latin typeface="Times New Roman"/>
                <a:cs typeface="Times New Roman"/>
              </a:rPr>
              <a:t> (isset($_GET['deleted'])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-25" dirty="0">
                <a:latin typeface="Times New Roman"/>
                <a:cs typeface="Times New Roman"/>
              </a:rPr>
              <a:t>&amp;&amp;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$_GET['deleted'] </a:t>
            </a:r>
            <a:r>
              <a:rPr sz="650" b="1" spc="75" dirty="0">
                <a:latin typeface="Times New Roman"/>
                <a:cs typeface="Times New Roman"/>
              </a:rPr>
              <a:t>===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'true')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10" dirty="0">
                <a:latin typeface="Times New Roman"/>
                <a:cs typeface="Times New Roman"/>
              </a:rPr>
              <a:t>{ </a:t>
            </a:r>
            <a:r>
              <a:rPr sz="650" b="1" spc="-150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echo </a:t>
            </a:r>
            <a:r>
              <a:rPr sz="650" b="1" spc="20" dirty="0">
                <a:latin typeface="Times New Roman"/>
                <a:cs typeface="Times New Roman"/>
              </a:rPr>
              <a:t>'&lt;p&gt;File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has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-10" dirty="0">
                <a:latin typeface="Times New Roman"/>
                <a:cs typeface="Times New Roman"/>
              </a:rPr>
              <a:t>been</a:t>
            </a:r>
            <a:r>
              <a:rPr sz="650" b="1" spc="5" dirty="0">
                <a:latin typeface="Times New Roman"/>
                <a:cs typeface="Times New Roman"/>
              </a:rPr>
              <a:t> deleted.&lt;/p&gt;';}</a:t>
            </a:r>
            <a:endParaRPr sz="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650" b="1" spc="-10" dirty="0">
                <a:latin typeface="Times New Roman"/>
                <a:cs typeface="Times New Roman"/>
              </a:rPr>
              <a:t>$query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15" dirty="0">
                <a:latin typeface="Times New Roman"/>
                <a:cs typeface="Times New Roman"/>
              </a:rPr>
              <a:t>"SELECT</a:t>
            </a:r>
            <a:r>
              <a:rPr sz="650" b="1" spc="10" dirty="0">
                <a:latin typeface="Times New Roman"/>
                <a:cs typeface="Times New Roman"/>
              </a:rPr>
              <a:t> * </a:t>
            </a:r>
            <a:r>
              <a:rPr sz="650" b="1" spc="30" dirty="0">
                <a:latin typeface="Times New Roman"/>
                <a:cs typeface="Times New Roman"/>
              </a:rPr>
              <a:t>FROM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sharepost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20" dirty="0">
                <a:latin typeface="Times New Roman"/>
                <a:cs typeface="Times New Roman"/>
              </a:rPr>
              <a:t>WHERE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10" dirty="0">
                <a:latin typeface="Times New Roman"/>
                <a:cs typeface="Times New Roman"/>
              </a:rPr>
              <a:t>username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'$user_id'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15" dirty="0">
                <a:latin typeface="Times New Roman"/>
                <a:cs typeface="Times New Roman"/>
              </a:rPr>
              <a:t>and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recipe_type='Veg</a:t>
            </a:r>
            <a:endParaRPr sz="650">
              <a:latin typeface="Times New Roman"/>
              <a:cs typeface="Times New Roman"/>
            </a:endParaRPr>
          </a:p>
          <a:p>
            <a:pPr marR="205740" algn="ctr">
              <a:lnSpc>
                <a:spcPct val="100000"/>
              </a:lnSpc>
              <a:spcBef>
                <a:spcPts val="120"/>
              </a:spcBef>
            </a:pPr>
            <a:r>
              <a:rPr sz="650" b="1" spc="-10" dirty="0">
                <a:latin typeface="Times New Roman"/>
                <a:cs typeface="Times New Roman"/>
              </a:rPr>
              <a:t>Curry'</a:t>
            </a:r>
            <a:r>
              <a:rPr sz="650" b="1" spc="-30" dirty="0">
                <a:latin typeface="Times New Roman"/>
                <a:cs typeface="Times New Roman"/>
              </a:rPr>
              <a:t> </a:t>
            </a:r>
            <a:r>
              <a:rPr sz="650" b="1" spc="-15" dirty="0">
                <a:latin typeface="Times New Roman"/>
                <a:cs typeface="Times New Roman"/>
              </a:rPr>
              <a:t>";</a:t>
            </a:r>
            <a:endParaRPr sz="650">
              <a:latin typeface="Times New Roman"/>
              <a:cs typeface="Times New Roman"/>
            </a:endParaRPr>
          </a:p>
          <a:p>
            <a:pPr marL="1016000" marR="1008380" algn="ctr">
              <a:lnSpc>
                <a:spcPct val="115199"/>
              </a:lnSpc>
            </a:pPr>
            <a:r>
              <a:rPr sz="650" b="1" spc="-5" dirty="0">
                <a:latin typeface="Times New Roman"/>
                <a:cs typeface="Times New Roman"/>
              </a:rPr>
              <a:t>$result</a:t>
            </a:r>
            <a:r>
              <a:rPr sz="650" b="1" spc="-10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-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mysqli_query($conn, </a:t>
            </a:r>
            <a:r>
              <a:rPr sz="650" b="1" spc="-10" dirty="0">
                <a:latin typeface="Times New Roman"/>
                <a:cs typeface="Times New Roman"/>
              </a:rPr>
              <a:t>$query); </a:t>
            </a:r>
            <a:r>
              <a:rPr sz="650" b="1" spc="-150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echo </a:t>
            </a:r>
            <a:r>
              <a:rPr sz="650" b="1" spc="5" dirty="0">
                <a:latin typeface="Times New Roman"/>
                <a:cs typeface="Times New Roman"/>
              </a:rPr>
              <a:t>'&lt;html&gt;';echo </a:t>
            </a:r>
            <a:r>
              <a:rPr sz="650" b="1" spc="10" dirty="0">
                <a:latin typeface="Times New Roman"/>
                <a:cs typeface="Times New Roman"/>
              </a:rPr>
              <a:t>'&lt;head&gt;';</a:t>
            </a:r>
            <a:endParaRPr sz="650">
              <a:latin typeface="Times New Roman"/>
              <a:cs typeface="Times New Roman"/>
            </a:endParaRPr>
          </a:p>
          <a:p>
            <a:pPr marL="22225" marR="14604" algn="ctr">
              <a:lnSpc>
                <a:spcPct val="115199"/>
              </a:lnSpc>
            </a:pPr>
            <a:r>
              <a:rPr sz="650" b="1" dirty="0">
                <a:latin typeface="Times New Roman"/>
                <a:cs typeface="Times New Roman"/>
              </a:rPr>
              <a:t>echo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10" dirty="0">
                <a:latin typeface="Times New Roman"/>
                <a:cs typeface="Times New Roman"/>
              </a:rPr>
              <a:t>'&lt;link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rel="stylesheet"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10" dirty="0">
                <a:latin typeface="Times New Roman"/>
                <a:cs typeface="Times New Roman"/>
              </a:rPr>
              <a:t>type="text/css"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href="your_css_file.css"&gt;';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//</a:t>
            </a:r>
            <a:r>
              <a:rPr sz="650" b="1" spc="20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Link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-10" dirty="0">
                <a:latin typeface="Times New Roman"/>
                <a:cs typeface="Times New Roman"/>
              </a:rPr>
              <a:t>your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35" dirty="0">
                <a:latin typeface="Times New Roman"/>
                <a:cs typeface="Times New Roman"/>
              </a:rPr>
              <a:t>CSS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file </a:t>
            </a:r>
            <a:r>
              <a:rPr sz="650" b="1" spc="-145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echo </a:t>
            </a:r>
            <a:r>
              <a:rPr sz="650" b="1" spc="5" dirty="0">
                <a:latin typeface="Times New Roman"/>
                <a:cs typeface="Times New Roman"/>
              </a:rPr>
              <a:t>'&lt;/head&gt;';echo </a:t>
            </a:r>
            <a:r>
              <a:rPr sz="650" b="1" spc="10" dirty="0">
                <a:latin typeface="Times New Roman"/>
                <a:cs typeface="Times New Roman"/>
              </a:rPr>
              <a:t>'&lt;body&gt;';</a:t>
            </a:r>
            <a:endParaRPr sz="650">
              <a:latin typeface="Times New Roman"/>
              <a:cs typeface="Times New Roman"/>
            </a:endParaRPr>
          </a:p>
          <a:p>
            <a:pPr marL="946150" marR="895985" indent="133985">
              <a:lnSpc>
                <a:spcPct val="115199"/>
              </a:lnSpc>
            </a:pPr>
            <a:r>
              <a:rPr sz="650" b="1" spc="5" dirty="0">
                <a:latin typeface="Times New Roman"/>
                <a:cs typeface="Times New Roman"/>
              </a:rPr>
              <a:t>if </a:t>
            </a:r>
            <a:r>
              <a:rPr sz="650" b="1" spc="-5" dirty="0">
                <a:latin typeface="Times New Roman"/>
                <a:cs typeface="Times New Roman"/>
              </a:rPr>
              <a:t>(mysqli_num_rows($result) </a:t>
            </a:r>
            <a:r>
              <a:rPr sz="650" b="1" spc="75" dirty="0">
                <a:latin typeface="Times New Roman"/>
                <a:cs typeface="Times New Roman"/>
              </a:rPr>
              <a:t>&gt; </a:t>
            </a:r>
            <a:r>
              <a:rPr sz="650" b="1" spc="5" dirty="0">
                <a:latin typeface="Times New Roman"/>
                <a:cs typeface="Times New Roman"/>
              </a:rPr>
              <a:t>0) </a:t>
            </a:r>
            <a:r>
              <a:rPr sz="650" b="1" spc="10" dirty="0">
                <a:latin typeface="Times New Roman"/>
                <a:cs typeface="Times New Roman"/>
              </a:rPr>
              <a:t>{ 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-10" dirty="0">
                <a:latin typeface="Times New Roman"/>
                <a:cs typeface="Times New Roman"/>
              </a:rPr>
              <a:t>while</a:t>
            </a:r>
            <a:r>
              <a:rPr sz="650" b="1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($row</a:t>
            </a:r>
            <a:r>
              <a:rPr sz="650" b="1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dirty="0">
                <a:latin typeface="Times New Roman"/>
                <a:cs typeface="Times New Roman"/>
              </a:rPr>
              <a:t> mysqli_fetch_assoc($result)) </a:t>
            </a:r>
            <a:r>
              <a:rPr sz="650" b="1" spc="10" dirty="0">
                <a:latin typeface="Times New Roman"/>
                <a:cs typeface="Times New Roman"/>
              </a:rPr>
              <a:t>{</a:t>
            </a:r>
            <a:endParaRPr sz="650">
              <a:latin typeface="Times New Roman"/>
              <a:cs typeface="Times New Roman"/>
            </a:endParaRPr>
          </a:p>
          <a:p>
            <a:pPr marL="85725" algn="ctr">
              <a:lnSpc>
                <a:spcPct val="100000"/>
              </a:lnSpc>
              <a:spcBef>
                <a:spcPts val="114"/>
              </a:spcBef>
            </a:pPr>
            <a:r>
              <a:rPr sz="650" b="1" dirty="0">
                <a:latin typeface="Times New Roman"/>
                <a:cs typeface="Times New Roman"/>
              </a:rPr>
              <a:t>$file_name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-10" dirty="0">
                <a:latin typeface="Times New Roman"/>
                <a:cs typeface="Times New Roman"/>
              </a:rPr>
              <a:t>$row['file_name'];$shareby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-10" dirty="0">
                <a:latin typeface="Times New Roman"/>
                <a:cs typeface="Times New Roman"/>
              </a:rPr>
              <a:t>$row['shareby'];</a:t>
            </a:r>
            <a:endParaRPr sz="650">
              <a:latin typeface="Times New Roman"/>
              <a:cs typeface="Times New Roman"/>
            </a:endParaRPr>
          </a:p>
          <a:p>
            <a:pPr marL="85090" algn="ctr">
              <a:lnSpc>
                <a:spcPct val="100000"/>
              </a:lnSpc>
              <a:spcBef>
                <a:spcPts val="120"/>
              </a:spcBef>
            </a:pPr>
            <a:r>
              <a:rPr sz="650" b="1" spc="-5" dirty="0">
                <a:latin typeface="Times New Roman"/>
                <a:cs typeface="Times New Roman"/>
              </a:rPr>
              <a:t>$recipe_name</a:t>
            </a:r>
            <a:r>
              <a:rPr sz="650" b="1" spc="25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25" dirty="0">
                <a:latin typeface="Times New Roman"/>
                <a:cs typeface="Times New Roman"/>
              </a:rPr>
              <a:t> </a:t>
            </a:r>
            <a:r>
              <a:rPr sz="650" b="1" spc="-10" dirty="0">
                <a:latin typeface="Times New Roman"/>
                <a:cs typeface="Times New Roman"/>
              </a:rPr>
              <a:t>$row['recipe_name'];$recipe_type</a:t>
            </a:r>
            <a:r>
              <a:rPr sz="650" b="1" spc="25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r>
              <a:rPr sz="650" b="1" spc="2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$row['recipe_type'];$file_description</a:t>
            </a:r>
            <a:r>
              <a:rPr sz="650" b="1" spc="25" dirty="0">
                <a:latin typeface="Times New Roman"/>
                <a:cs typeface="Times New Roman"/>
              </a:rPr>
              <a:t> </a:t>
            </a:r>
            <a:r>
              <a:rPr sz="650" b="1" spc="75" dirty="0">
                <a:latin typeface="Times New Roman"/>
                <a:cs typeface="Times New Roman"/>
              </a:rPr>
              <a:t>=</a:t>
            </a:r>
            <a:endParaRPr sz="650">
              <a:latin typeface="Times New Roman"/>
              <a:cs typeface="Times New Roman"/>
            </a:endParaRPr>
          </a:p>
          <a:p>
            <a:pPr marL="1136015">
              <a:lnSpc>
                <a:spcPct val="100000"/>
              </a:lnSpc>
              <a:spcBef>
                <a:spcPts val="120"/>
              </a:spcBef>
            </a:pPr>
            <a:r>
              <a:rPr sz="650" b="1" spc="-10" dirty="0">
                <a:latin typeface="Times New Roman"/>
                <a:cs typeface="Times New Roman"/>
              </a:rPr>
              <a:t>$row['recipe_description'];</a:t>
            </a:r>
            <a:endParaRPr sz="650">
              <a:latin typeface="Times New Roman"/>
              <a:cs typeface="Times New Roman"/>
            </a:endParaRPr>
          </a:p>
          <a:p>
            <a:pPr marL="1160145">
              <a:lnSpc>
                <a:spcPct val="100000"/>
              </a:lnSpc>
              <a:spcBef>
                <a:spcPts val="114"/>
              </a:spcBef>
            </a:pPr>
            <a:r>
              <a:rPr sz="650" b="1" dirty="0">
                <a:latin typeface="Times New Roman"/>
                <a:cs typeface="Times New Roman"/>
              </a:rPr>
              <a:t>echo</a:t>
            </a:r>
            <a:r>
              <a:rPr sz="650" b="1" spc="-15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'&lt;div</a:t>
            </a:r>
            <a:r>
              <a:rPr sz="650" b="1" spc="-15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class="menu-item"&gt;';</a:t>
            </a:r>
            <a:endParaRPr sz="650">
              <a:latin typeface="Times New Roman"/>
              <a:cs typeface="Times New Roman"/>
            </a:endParaRPr>
          </a:p>
          <a:p>
            <a:pPr marL="85090" algn="ctr">
              <a:lnSpc>
                <a:spcPct val="100000"/>
              </a:lnSpc>
              <a:spcBef>
                <a:spcPts val="120"/>
              </a:spcBef>
            </a:pPr>
            <a:r>
              <a:rPr sz="650" b="1" dirty="0">
                <a:latin typeface="Times New Roman"/>
                <a:cs typeface="Times New Roman"/>
              </a:rPr>
              <a:t>echo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15" dirty="0">
                <a:latin typeface="Times New Roman"/>
                <a:cs typeface="Times New Roman"/>
              </a:rPr>
              <a:t>'&lt;p&gt;&lt;strong&gt;Share</a:t>
            </a:r>
            <a:r>
              <a:rPr sz="650" b="1" spc="5" dirty="0">
                <a:latin typeface="Times New Roman"/>
                <a:cs typeface="Times New Roman"/>
              </a:rPr>
              <a:t> by:&lt;/strong&gt;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' </a:t>
            </a:r>
            <a:r>
              <a:rPr sz="650" b="1" spc="20" dirty="0">
                <a:latin typeface="Times New Roman"/>
                <a:cs typeface="Times New Roman"/>
              </a:rPr>
              <a:t>.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$shareby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20" dirty="0">
                <a:latin typeface="Times New Roman"/>
                <a:cs typeface="Times New Roman"/>
              </a:rPr>
              <a:t>.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15" dirty="0">
                <a:latin typeface="Times New Roman"/>
                <a:cs typeface="Times New Roman"/>
              </a:rPr>
              <a:t>'&lt;/p&gt;';</a:t>
            </a:r>
            <a:endParaRPr sz="650">
              <a:latin typeface="Times New Roman"/>
              <a:cs typeface="Times New Roman"/>
            </a:endParaRPr>
          </a:p>
          <a:p>
            <a:pPr marL="427355" marR="334010" indent="-635" algn="ctr">
              <a:lnSpc>
                <a:spcPct val="115199"/>
              </a:lnSpc>
            </a:pPr>
            <a:r>
              <a:rPr sz="650" b="1" dirty="0">
                <a:latin typeface="Times New Roman"/>
                <a:cs typeface="Times New Roman"/>
              </a:rPr>
              <a:t>echo </a:t>
            </a:r>
            <a:r>
              <a:rPr sz="650" b="1" spc="15" dirty="0">
                <a:latin typeface="Times New Roman"/>
                <a:cs typeface="Times New Roman"/>
              </a:rPr>
              <a:t>'&lt;img </a:t>
            </a:r>
            <a:r>
              <a:rPr sz="650" b="1" dirty="0">
                <a:latin typeface="Times New Roman"/>
                <a:cs typeface="Times New Roman"/>
              </a:rPr>
              <a:t>src="upload/' </a:t>
            </a:r>
            <a:r>
              <a:rPr sz="650" b="1" spc="20" dirty="0">
                <a:latin typeface="Times New Roman"/>
                <a:cs typeface="Times New Roman"/>
              </a:rPr>
              <a:t>. </a:t>
            </a:r>
            <a:r>
              <a:rPr sz="650" b="1" dirty="0">
                <a:latin typeface="Times New Roman"/>
                <a:cs typeface="Times New Roman"/>
              </a:rPr>
              <a:t>$file_name </a:t>
            </a:r>
            <a:r>
              <a:rPr sz="650" b="1" spc="20" dirty="0">
                <a:latin typeface="Times New Roman"/>
                <a:cs typeface="Times New Roman"/>
              </a:rPr>
              <a:t>. </a:t>
            </a:r>
            <a:r>
              <a:rPr sz="650" b="1" spc="5" dirty="0">
                <a:latin typeface="Times New Roman"/>
                <a:cs typeface="Times New Roman"/>
              </a:rPr>
              <a:t>'" </a:t>
            </a:r>
            <a:r>
              <a:rPr sz="650" b="1" spc="20" dirty="0">
                <a:latin typeface="Times New Roman"/>
                <a:cs typeface="Times New Roman"/>
              </a:rPr>
              <a:t>alt="' . </a:t>
            </a:r>
            <a:r>
              <a:rPr sz="650" b="1" spc="-5" dirty="0">
                <a:latin typeface="Times New Roman"/>
                <a:cs typeface="Times New Roman"/>
              </a:rPr>
              <a:t>$file_description </a:t>
            </a:r>
            <a:r>
              <a:rPr sz="650" b="1" spc="20" dirty="0">
                <a:latin typeface="Times New Roman"/>
                <a:cs typeface="Times New Roman"/>
              </a:rPr>
              <a:t>. </a:t>
            </a:r>
            <a:r>
              <a:rPr sz="650" b="1" spc="10" dirty="0">
                <a:latin typeface="Times New Roman"/>
                <a:cs typeface="Times New Roman"/>
              </a:rPr>
              <a:t>'"&gt;'; </a:t>
            </a:r>
            <a:r>
              <a:rPr sz="650" b="1" spc="-150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echo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20" dirty="0">
                <a:latin typeface="Times New Roman"/>
                <a:cs typeface="Times New Roman"/>
              </a:rPr>
              <a:t>'&lt;h2&gt;&lt;strong&gt;Name</a:t>
            </a:r>
            <a:r>
              <a:rPr sz="650" b="1" spc="5" dirty="0">
                <a:latin typeface="Times New Roman"/>
                <a:cs typeface="Times New Roman"/>
              </a:rPr>
              <a:t> of Recipe:&lt;/strong&gt; ' </a:t>
            </a:r>
            <a:r>
              <a:rPr sz="650" b="1" spc="20" dirty="0">
                <a:latin typeface="Times New Roman"/>
                <a:cs typeface="Times New Roman"/>
              </a:rPr>
              <a:t>.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$recipe_name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20" dirty="0">
                <a:latin typeface="Times New Roman"/>
                <a:cs typeface="Times New Roman"/>
              </a:rPr>
              <a:t>.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spc="15" dirty="0">
                <a:latin typeface="Times New Roman"/>
                <a:cs typeface="Times New Roman"/>
              </a:rPr>
              <a:t>'&lt;/h2&gt;'; </a:t>
            </a:r>
            <a:r>
              <a:rPr sz="650" b="1" spc="-145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echo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15" dirty="0">
                <a:latin typeface="Times New Roman"/>
                <a:cs typeface="Times New Roman"/>
              </a:rPr>
              <a:t>'&lt;h2&gt;&lt;strong&gt;Type </a:t>
            </a:r>
            <a:r>
              <a:rPr sz="650" b="1" spc="5" dirty="0">
                <a:latin typeface="Times New Roman"/>
                <a:cs typeface="Times New Roman"/>
              </a:rPr>
              <a:t>of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Recipe:&lt;/strong&gt;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'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20" dirty="0">
                <a:latin typeface="Times New Roman"/>
                <a:cs typeface="Times New Roman"/>
              </a:rPr>
              <a:t>.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$recipe_type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20" dirty="0">
                <a:latin typeface="Times New Roman"/>
                <a:cs typeface="Times New Roman"/>
              </a:rPr>
              <a:t>.</a:t>
            </a:r>
            <a:r>
              <a:rPr sz="650" b="1" spc="15" dirty="0">
                <a:latin typeface="Times New Roman"/>
                <a:cs typeface="Times New Roman"/>
              </a:rPr>
              <a:t> '&lt;/h2&gt;'; </a:t>
            </a:r>
            <a:r>
              <a:rPr sz="650" b="1" spc="20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echo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15" dirty="0">
                <a:latin typeface="Times New Roman"/>
                <a:cs typeface="Times New Roman"/>
              </a:rPr>
              <a:t>'&lt;p&gt;&lt;strong&gt;About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Recipe:&lt;/strong&gt;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'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20" dirty="0">
                <a:latin typeface="Times New Roman"/>
                <a:cs typeface="Times New Roman"/>
              </a:rPr>
              <a:t>.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$file_description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20" dirty="0">
                <a:latin typeface="Times New Roman"/>
                <a:cs typeface="Times New Roman"/>
              </a:rPr>
              <a:t>.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15" dirty="0">
                <a:latin typeface="Times New Roman"/>
                <a:cs typeface="Times New Roman"/>
              </a:rPr>
              <a:t>'&lt;/p&gt;'; </a:t>
            </a:r>
            <a:r>
              <a:rPr sz="650" b="1" spc="20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echo </a:t>
            </a:r>
            <a:r>
              <a:rPr sz="650" b="1" spc="5" dirty="0">
                <a:latin typeface="Times New Roman"/>
                <a:cs typeface="Times New Roman"/>
              </a:rPr>
              <a:t>'&lt;/form&gt;';echo </a:t>
            </a:r>
            <a:r>
              <a:rPr sz="650" b="1" spc="10" dirty="0">
                <a:latin typeface="Times New Roman"/>
                <a:cs typeface="Times New Roman"/>
              </a:rPr>
              <a:t>'&lt;/div&gt;';</a:t>
            </a:r>
            <a:endParaRPr sz="650">
              <a:latin typeface="Times New Roman"/>
              <a:cs typeface="Times New Roman"/>
            </a:endParaRPr>
          </a:p>
          <a:p>
            <a:pPr marL="42545" algn="ctr">
              <a:lnSpc>
                <a:spcPct val="100000"/>
              </a:lnSpc>
              <a:spcBef>
                <a:spcPts val="114"/>
              </a:spcBef>
            </a:pPr>
            <a:r>
              <a:rPr sz="650" b="1" spc="10" dirty="0">
                <a:latin typeface="Times New Roman"/>
                <a:cs typeface="Times New Roman"/>
              </a:rPr>
              <a:t>}}</a:t>
            </a:r>
            <a:r>
              <a:rPr sz="650" b="1" spc="-25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else</a:t>
            </a:r>
            <a:r>
              <a:rPr sz="650" b="1" spc="-25" dirty="0">
                <a:latin typeface="Times New Roman"/>
                <a:cs typeface="Times New Roman"/>
              </a:rPr>
              <a:t> </a:t>
            </a:r>
            <a:r>
              <a:rPr sz="650" b="1" spc="10" dirty="0">
                <a:latin typeface="Times New Roman"/>
                <a:cs typeface="Times New Roman"/>
              </a:rPr>
              <a:t>{</a:t>
            </a:r>
            <a:endParaRPr sz="650">
              <a:latin typeface="Times New Roman"/>
              <a:cs typeface="Times New Roman"/>
            </a:endParaRPr>
          </a:p>
          <a:p>
            <a:pPr marL="42545" algn="ctr">
              <a:lnSpc>
                <a:spcPct val="100000"/>
              </a:lnSpc>
              <a:spcBef>
                <a:spcPts val="120"/>
              </a:spcBef>
            </a:pPr>
            <a:r>
              <a:rPr sz="650" b="1" dirty="0">
                <a:latin typeface="Times New Roman"/>
                <a:cs typeface="Times New Roman"/>
              </a:rPr>
              <a:t>echo</a:t>
            </a:r>
            <a:r>
              <a:rPr sz="650" b="1" spc="-5" dirty="0">
                <a:latin typeface="Times New Roman"/>
                <a:cs typeface="Times New Roman"/>
              </a:rPr>
              <a:t> </a:t>
            </a:r>
            <a:r>
              <a:rPr sz="650" b="1" spc="30" dirty="0">
                <a:latin typeface="Times New Roman"/>
                <a:cs typeface="Times New Roman"/>
              </a:rPr>
              <a:t>'&lt;p&gt;No</a:t>
            </a:r>
            <a:r>
              <a:rPr sz="650" b="1" dirty="0">
                <a:latin typeface="Times New Roman"/>
                <a:cs typeface="Times New Roman"/>
              </a:rPr>
              <a:t> images</a:t>
            </a:r>
            <a:r>
              <a:rPr sz="650" b="1" spc="-5" dirty="0">
                <a:latin typeface="Times New Roman"/>
                <a:cs typeface="Times New Roman"/>
              </a:rPr>
              <a:t> are</a:t>
            </a:r>
            <a:r>
              <a:rPr sz="650" b="1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present.&lt;/p&gt;';</a:t>
            </a:r>
            <a:endParaRPr sz="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650" b="1" spc="10" dirty="0">
                <a:latin typeface="Times New Roman"/>
                <a:cs typeface="Times New Roman"/>
              </a:rPr>
              <a:t>}</a:t>
            </a:r>
            <a:endParaRPr sz="650">
              <a:latin typeface="Times New Roman"/>
              <a:cs typeface="Times New Roman"/>
            </a:endParaRPr>
          </a:p>
          <a:p>
            <a:pPr marL="1341755" marR="1334135" algn="ctr">
              <a:lnSpc>
                <a:spcPct val="115199"/>
              </a:lnSpc>
            </a:pPr>
            <a:r>
              <a:rPr sz="650" b="1" dirty="0">
                <a:latin typeface="Times New Roman"/>
                <a:cs typeface="Times New Roman"/>
              </a:rPr>
              <a:t>echo</a:t>
            </a:r>
            <a:r>
              <a:rPr sz="650" b="1" spc="160" dirty="0">
                <a:latin typeface="Times New Roman"/>
                <a:cs typeface="Times New Roman"/>
              </a:rPr>
              <a:t> </a:t>
            </a:r>
            <a:r>
              <a:rPr sz="650" b="1" spc="10" dirty="0">
                <a:latin typeface="Times New Roman"/>
                <a:cs typeface="Times New Roman"/>
              </a:rPr>
              <a:t>'&lt;/body&gt;'; 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echo </a:t>
            </a:r>
            <a:r>
              <a:rPr sz="650" b="1" spc="10" dirty="0">
                <a:latin typeface="Times New Roman"/>
                <a:cs typeface="Times New Roman"/>
              </a:rPr>
              <a:t>'&lt;/html&gt;'; </a:t>
            </a:r>
            <a:r>
              <a:rPr sz="650" b="1" spc="15" dirty="0">
                <a:latin typeface="Times New Roman"/>
                <a:cs typeface="Times New Roman"/>
              </a:rPr>
              <a:t> </a:t>
            </a:r>
            <a:r>
              <a:rPr sz="650" b="1" spc="-25" dirty="0">
                <a:latin typeface="Times New Roman"/>
                <a:cs typeface="Times New Roman"/>
              </a:rPr>
              <a:t>m</a:t>
            </a:r>
            <a:r>
              <a:rPr sz="650" b="1" spc="10" dirty="0">
                <a:latin typeface="Times New Roman"/>
                <a:cs typeface="Times New Roman"/>
              </a:rPr>
              <a:t>y</a:t>
            </a:r>
            <a:r>
              <a:rPr sz="650" b="1" spc="5" dirty="0">
                <a:latin typeface="Times New Roman"/>
                <a:cs typeface="Times New Roman"/>
              </a:rPr>
              <a:t>s</a:t>
            </a:r>
            <a:r>
              <a:rPr sz="650" b="1" spc="-25" dirty="0">
                <a:latin typeface="Times New Roman"/>
                <a:cs typeface="Times New Roman"/>
              </a:rPr>
              <a:t>q</a:t>
            </a:r>
            <a:r>
              <a:rPr sz="650" b="1" dirty="0">
                <a:latin typeface="Times New Roman"/>
                <a:cs typeface="Times New Roman"/>
              </a:rPr>
              <a:t>li</a:t>
            </a:r>
            <a:r>
              <a:rPr sz="650" b="1" spc="10" dirty="0">
                <a:latin typeface="Times New Roman"/>
                <a:cs typeface="Times New Roman"/>
              </a:rPr>
              <a:t>_</a:t>
            </a:r>
            <a:r>
              <a:rPr sz="650" b="1" spc="5" dirty="0">
                <a:latin typeface="Times New Roman"/>
                <a:cs typeface="Times New Roman"/>
              </a:rPr>
              <a:t>c</a:t>
            </a:r>
            <a:r>
              <a:rPr sz="650" b="1" dirty="0">
                <a:latin typeface="Times New Roman"/>
                <a:cs typeface="Times New Roman"/>
              </a:rPr>
              <a:t>l</a:t>
            </a:r>
            <a:r>
              <a:rPr sz="650" b="1" spc="10" dirty="0">
                <a:latin typeface="Times New Roman"/>
                <a:cs typeface="Times New Roman"/>
              </a:rPr>
              <a:t>o</a:t>
            </a:r>
            <a:r>
              <a:rPr sz="650" b="1" spc="5" dirty="0">
                <a:latin typeface="Times New Roman"/>
                <a:cs typeface="Times New Roman"/>
              </a:rPr>
              <a:t>se($c</a:t>
            </a:r>
            <a:r>
              <a:rPr sz="650" b="1" spc="10" dirty="0">
                <a:latin typeface="Times New Roman"/>
                <a:cs typeface="Times New Roman"/>
              </a:rPr>
              <a:t>o</a:t>
            </a:r>
            <a:r>
              <a:rPr sz="650" b="1" spc="-25" dirty="0">
                <a:latin typeface="Times New Roman"/>
                <a:cs typeface="Times New Roman"/>
              </a:rPr>
              <a:t>nn</a:t>
            </a:r>
            <a:r>
              <a:rPr sz="650" b="1" spc="5" dirty="0">
                <a:latin typeface="Times New Roman"/>
                <a:cs typeface="Times New Roman"/>
              </a:rPr>
              <a:t>)</a:t>
            </a:r>
            <a:r>
              <a:rPr sz="650" b="1" spc="-35" dirty="0">
                <a:latin typeface="Times New Roman"/>
                <a:cs typeface="Times New Roman"/>
              </a:rPr>
              <a:t>;</a:t>
            </a:r>
            <a:endParaRPr sz="650">
              <a:latin typeface="Times New Roman"/>
              <a:cs typeface="Times New Roman"/>
            </a:endParaRPr>
          </a:p>
          <a:p>
            <a:pPr marR="34925" algn="ctr">
              <a:lnSpc>
                <a:spcPct val="100000"/>
              </a:lnSpc>
              <a:spcBef>
                <a:spcPts val="114"/>
              </a:spcBef>
            </a:pPr>
            <a:r>
              <a:rPr sz="650" b="1" spc="10" dirty="0">
                <a:latin typeface="Times New Roman"/>
                <a:cs typeface="Times New Roman"/>
              </a:rPr>
              <a:t>}</a:t>
            </a:r>
            <a:r>
              <a:rPr sz="650" b="1" spc="-25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else</a:t>
            </a:r>
            <a:r>
              <a:rPr sz="650" b="1" spc="-25" dirty="0">
                <a:latin typeface="Times New Roman"/>
                <a:cs typeface="Times New Roman"/>
              </a:rPr>
              <a:t> </a:t>
            </a:r>
            <a:r>
              <a:rPr sz="650" b="1" spc="10" dirty="0">
                <a:latin typeface="Times New Roman"/>
                <a:cs typeface="Times New Roman"/>
              </a:rPr>
              <a:t>{</a:t>
            </a:r>
            <a:endParaRPr sz="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650" b="1" dirty="0">
                <a:latin typeface="Times New Roman"/>
                <a:cs typeface="Times New Roman"/>
              </a:rPr>
              <a:t>echo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'You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are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not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logged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in.</a:t>
            </a:r>
            <a:r>
              <a:rPr sz="650" b="1" spc="10" dirty="0">
                <a:latin typeface="Times New Roman"/>
                <a:cs typeface="Times New Roman"/>
              </a:rPr>
              <a:t> Please </a:t>
            </a:r>
            <a:r>
              <a:rPr sz="650" b="1" spc="5" dirty="0">
                <a:latin typeface="Times New Roman"/>
                <a:cs typeface="Times New Roman"/>
              </a:rPr>
              <a:t>log </a:t>
            </a:r>
            <a:r>
              <a:rPr sz="650" b="1" spc="-15" dirty="0">
                <a:latin typeface="Times New Roman"/>
                <a:cs typeface="Times New Roman"/>
              </a:rPr>
              <a:t>in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to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5" dirty="0">
                <a:latin typeface="Times New Roman"/>
                <a:cs typeface="Times New Roman"/>
              </a:rPr>
              <a:t>access</a:t>
            </a:r>
            <a:r>
              <a:rPr sz="650" b="1" spc="10" dirty="0">
                <a:latin typeface="Times New Roman"/>
                <a:cs typeface="Times New Roman"/>
              </a:rPr>
              <a:t> </a:t>
            </a:r>
            <a:r>
              <a:rPr sz="650" b="1" spc="-5" dirty="0">
                <a:latin typeface="Times New Roman"/>
                <a:cs typeface="Times New Roman"/>
              </a:rPr>
              <a:t>this</a:t>
            </a:r>
            <a:r>
              <a:rPr sz="650" b="1" spc="5" dirty="0">
                <a:latin typeface="Times New Roman"/>
                <a:cs typeface="Times New Roman"/>
              </a:rPr>
              <a:t> </a:t>
            </a:r>
            <a:r>
              <a:rPr sz="650" b="1" dirty="0">
                <a:latin typeface="Times New Roman"/>
                <a:cs typeface="Times New Roman"/>
              </a:rPr>
              <a:t>page.';}</a:t>
            </a:r>
            <a:endParaRPr sz="650">
              <a:latin typeface="Times New Roman"/>
              <a:cs typeface="Times New Roman"/>
            </a:endParaRPr>
          </a:p>
          <a:p>
            <a:pPr marR="77470" algn="ctr">
              <a:lnSpc>
                <a:spcPct val="100000"/>
              </a:lnSpc>
              <a:spcBef>
                <a:spcPts val="120"/>
              </a:spcBef>
            </a:pPr>
            <a:r>
              <a:rPr sz="650" b="1" spc="5" dirty="0">
                <a:latin typeface="Times New Roman"/>
                <a:cs typeface="Times New Roman"/>
              </a:rPr>
              <a:t>?&gt;</a:t>
            </a:r>
            <a:endParaRPr sz="650">
              <a:latin typeface="Times New Roman"/>
              <a:cs typeface="Times New Roman"/>
            </a:endParaRPr>
          </a:p>
          <a:p>
            <a:pPr marR="163195" algn="ctr">
              <a:lnSpc>
                <a:spcPct val="100000"/>
              </a:lnSpc>
              <a:spcBef>
                <a:spcPts val="114"/>
              </a:spcBef>
            </a:pPr>
            <a:r>
              <a:rPr sz="650" b="1" spc="15" dirty="0">
                <a:latin typeface="Times New Roman"/>
                <a:cs typeface="Times New Roman"/>
              </a:rPr>
              <a:t>&lt;/section&gt;</a:t>
            </a:r>
            <a:endParaRPr sz="650">
              <a:latin typeface="Times New Roman"/>
              <a:cs typeface="Times New Roman"/>
            </a:endParaRPr>
          </a:p>
        </p:txBody>
      </p:sp>
      <p:pic>
        <p:nvPicPr>
          <p:cNvPr id="8" name="WhatsApp Audio 2023-09-05 at 11.47.51 AM (1)">
            <a:hlinkClick r:id="" action="ppaction://media"/>
            <a:extLst>
              <a:ext uri="{FF2B5EF4-FFF2-40B4-BE49-F238E27FC236}">
                <a16:creationId xmlns:a16="http://schemas.microsoft.com/office/drawing/2014/main" id="{6A06E0BF-1AA7-439E-9323-46EEE064F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2407" y="6270292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232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6580</Words>
  <Application>Microsoft Office PowerPoint</Application>
  <PresentationFormat>Widescreen</PresentationFormat>
  <Paragraphs>613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MS UI Gothic</vt:lpstr>
      <vt:lpstr>Calibri</vt:lpstr>
      <vt:lpstr>Lucida Sans Unicode</vt:lpstr>
      <vt:lpstr>Microsoft Sans Serif</vt:lpstr>
      <vt:lpstr>Palatino Linotype</vt:lpstr>
      <vt:lpstr>Tahoma</vt:lpstr>
      <vt:lpstr>Times New Roman</vt:lpstr>
      <vt:lpstr>Trebuchet MS</vt:lpstr>
      <vt:lpstr>Verdana</vt:lpstr>
      <vt:lpstr>Office Theme</vt:lpstr>
      <vt:lpstr>PowerPoint Presentation</vt:lpstr>
      <vt:lpstr>Batch Members:</vt:lpstr>
      <vt:lpstr>PowerPoint Presentation</vt:lpstr>
      <vt:lpstr>PowerPoint Presentation</vt:lpstr>
      <vt:lpstr>Signupform.php</vt:lpstr>
      <vt:lpstr>Signup. js</vt:lpstr>
      <vt:lpstr>PowerPoint Presentation</vt:lpstr>
      <vt:lpstr>PowerPoint Presentation</vt:lpstr>
      <vt:lpstr>veg.php</vt:lpstr>
      <vt:lpstr>sweets.php</vt:lpstr>
      <vt:lpstr>nonveg.php</vt:lpstr>
      <vt:lpstr>snack_item.html</vt:lpstr>
      <vt:lpstr>Addpost.php</vt:lpstr>
      <vt:lpstr>PowerPoint Presentation</vt:lpstr>
      <vt:lpstr>wishlistdb.php</vt:lpstr>
      <vt:lpstr>Wishlist.php</vt:lpstr>
      <vt:lpstr>PowerPoint Presentation</vt:lpstr>
      <vt:lpstr>GROM :  GROUP-17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WT M2 T3</dc:title>
  <dc:creator>Thotakura Shanmukha sudha kiran</dc:creator>
  <cp:keywords>DAF0S3hBgko,BAFdR5Zmh-w</cp:keywords>
  <cp:lastModifiedBy>Shanmukha Sudha Kiran Thotakura</cp:lastModifiedBy>
  <cp:revision>1</cp:revision>
  <dcterms:created xsi:type="dcterms:W3CDTF">2023-11-19T13:37:19Z</dcterms:created>
  <dcterms:modified xsi:type="dcterms:W3CDTF">2023-11-21T13:33:09Z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2023-11-19T00:00:00Z</vt:filetime>
  </property>
</Properties>
</file>